
<file path=[Content_Types].xml><?xml version="1.0" encoding="utf-8"?>
<Types xmlns="http://schemas.openxmlformats.org/package/2006/content-types">
  <Default ContentType="application/vnd.openxmlformats-package.relationships+xml" Extension="rels"/>
  <Default ContentType="image/png" Extension="png"/>
  <Default ContentType="application/xml" Extension="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8.xml"/>
  <Override ContentType="application/vnd.openxmlformats-officedocument.presentationml.slideLayout+xml" PartName="/ppt/slideLayouts/slideLayout7.xml"/>
  <Override ContentType="application/vnd.openxmlformats-officedocument.presentationml.slideLayout+xml" PartName="/ppt/slideLayouts/slideLayout3.xml"/>
  <Override ContentType="application/vnd.openxmlformats-officedocument.presentationml.slideLayout+xml" PartName="/ppt/slideLayouts/slideLayout11.xml"/>
  <Override ContentType="application/vnd.openxmlformats-officedocument.presentationml.slideLayout+xml" PartName="/ppt/slideLayouts/slideLayout10.xml"/>
  <Override ContentType="application/vnd.openxmlformats-officedocument.presentationml.slideLayout+xml" PartName="/ppt/slideLayouts/slideLayout9.xml"/>
  <Override ContentType="application/vnd.openxmlformats-officedocument.presentationml.slideLayout+xml" PartName="/ppt/slideLayouts/slideLayout13.xml"/>
  <Override ContentType="application/vnd.openxmlformats-officedocument.presentationml.slideLayout+xml" PartName="/ppt/slideLayouts/slideLayout6.xml"/>
  <Override ContentType="application/vnd.openxmlformats-officedocument.presentationml.slideLayout+xml" PartName="/ppt/slideLayouts/slideLayout2.xml"/>
  <Override ContentType="application/vnd.openxmlformats-officedocument.presentationml.slideLayout+xml" PartName="/ppt/slideLayouts/slideLayout5.xml"/>
  <Override ContentType="application/vnd.openxmlformats-officedocument.presentationml.slideLayout+xml" PartName="/ppt/slideLayouts/slideLayout4.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9.xml"/>
  <Override ContentType="application/vnd.openxmlformats-officedocument.presentationml.notesSlide+xml" PartName="/ppt/notesSlides/notesSlide33.xml"/>
  <Override ContentType="application/vnd.openxmlformats-officedocument.presentationml.notesSlide+xml" PartName="/ppt/notesSlides/notesSlide10.xml"/>
  <Override ContentType="application/vnd.openxmlformats-officedocument.presentationml.notesSlide+xml" PartName="/ppt/notesSlides/notesSlide54.xml"/>
  <Override ContentType="application/vnd.openxmlformats-officedocument.presentationml.notesSlide+xml" PartName="/ppt/notesSlides/notesSlide43.xml"/>
  <Override ContentType="application/vnd.openxmlformats-officedocument.presentationml.notesSlide+xml" PartName="/ppt/notesSlides/notesSlide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22.xml"/>
  <Override ContentType="application/vnd.openxmlformats-officedocument.presentationml.notesSlide+xml" PartName="/ppt/notesSlides/notesSlide13.xml"/>
  <Override ContentType="application/vnd.openxmlformats-officedocument.presentationml.notesSlide+xml" PartName="/ppt/notesSlides/notesSlide27.xml"/>
  <Override ContentType="application/vnd.openxmlformats-officedocument.presentationml.notesSlide+xml" PartName="/ppt/notesSlides/notesSlide41.xml"/>
  <Override ContentType="application/vnd.openxmlformats-officedocument.presentationml.notesSlide+xml" PartName="/ppt/notesSlides/notesSlide12.xml"/>
  <Override ContentType="application/vnd.openxmlformats-officedocument.presentationml.notesSlide+xml" PartName="/ppt/notesSlides/notesSlide53.xml"/>
  <Override ContentType="application/vnd.openxmlformats-officedocument.presentationml.notesSlide+xml" PartName="/ppt/notesSlides/notesSlide49.xml"/>
  <Override ContentType="application/vnd.openxmlformats-officedocument.presentationml.notesSlide+xml" PartName="/ppt/notesSlides/notesSlide15.xml"/>
  <Override ContentType="application/vnd.openxmlformats-officedocument.presentationml.notesSlide+xml" PartName="/ppt/notesSlides/notesSlide1.xml"/>
  <Override ContentType="application/vnd.openxmlformats-officedocument.presentationml.notesSlide+xml" PartName="/ppt/notesSlides/notesSlide50.xml"/>
  <Override ContentType="application/vnd.openxmlformats-officedocument.presentationml.notesSlide+xml" PartName="/ppt/notesSlides/notesSlide42.xml"/>
  <Override ContentType="application/vnd.openxmlformats-officedocument.presentationml.notesSlide+xml" PartName="/ppt/notesSlides/notesSlide26.xml"/>
  <Override ContentType="application/vnd.openxmlformats-officedocument.presentationml.notesSlide+xml" PartName="/ppt/notesSlides/notesSlide40.xml"/>
  <Override ContentType="application/vnd.openxmlformats-officedocument.presentationml.notesSlide+xml" PartName="/ppt/notesSlides/notesSlide11.xml"/>
  <Override ContentType="application/vnd.openxmlformats-officedocument.presentationml.notesSlide+xml" PartName="/ppt/notesSlides/notesSlide23.xml"/>
  <Override ContentType="application/vnd.openxmlformats-officedocument.presentationml.notesSlide+xml" PartName="/ppt/notesSlides/notesSlide29.xml"/>
  <Override ContentType="application/vnd.openxmlformats-officedocument.presentationml.notesSlide+xml" PartName="/ppt/notesSlides/notesSlide46.xml"/>
  <Override ContentType="application/vnd.openxmlformats-officedocument.presentationml.notesSlide+xml" PartName="/ppt/notesSlides/notesSlide18.xml"/>
  <Override ContentType="application/vnd.openxmlformats-officedocument.presentationml.notesSlide+xml" PartName="/ppt/notesSlides/notesSlide39.xml"/>
  <Override ContentType="application/vnd.openxmlformats-officedocument.presentationml.notesSlide+xml" PartName="/ppt/notesSlides/notesSlide20.xml"/>
  <Override ContentType="application/vnd.openxmlformats-officedocument.presentationml.notesSlide+xml" PartName="/ppt/notesSlides/notesSlide24.xml"/>
  <Override ContentType="application/vnd.openxmlformats-officedocument.presentationml.notesSlide+xml" PartName="/ppt/notesSlides/notesSlide48.xml"/>
  <Override ContentType="application/vnd.openxmlformats-officedocument.presentationml.notesSlide+xml" PartName="/ppt/notesSlides/notesSlide17.xml"/>
  <Override ContentType="application/vnd.openxmlformats-officedocument.presentationml.notesSlide+xml" PartName="/ppt/notesSlides/notesSlide14.xml"/>
  <Override ContentType="application/vnd.openxmlformats-officedocument.presentationml.notesSlide+xml" PartName="/ppt/notesSlides/notesSlide25.xml"/>
  <Override ContentType="application/vnd.openxmlformats-officedocument.presentationml.notesSlide+xml" PartName="/ppt/notesSlides/notesSlide47.xml"/>
  <Override ContentType="application/vnd.openxmlformats-officedocument.presentationml.notesSlide+xml" PartName="/ppt/notesSlides/notesSlide32.xml"/>
  <Override ContentType="application/vnd.openxmlformats-officedocument.presentationml.notesSlide+xml" PartName="/ppt/notesSlides/notesSlide37.xml"/>
  <Override ContentType="application/vnd.openxmlformats-officedocument.presentationml.notesSlide+xml" PartName="/ppt/notesSlides/notesSlide31.xml"/>
  <Override ContentType="application/vnd.openxmlformats-officedocument.presentationml.notesSlide+xml" PartName="/ppt/notesSlides/notesSlide52.xml"/>
  <Override ContentType="application/vnd.openxmlformats-officedocument.presentationml.notesSlide+xml" PartName="/ppt/notesSlides/notesSlide16.xml"/>
  <Override ContentType="application/vnd.openxmlformats-officedocument.presentationml.notesSlide+xml" PartName="/ppt/notesSlides/notesSlide3.xml"/>
  <Override ContentType="application/vnd.openxmlformats-officedocument.presentationml.notesSlide+xml" PartName="/ppt/notesSlides/notesSlide6.xml"/>
  <Override ContentType="application/vnd.openxmlformats-officedocument.presentationml.notesSlide+xml" PartName="/ppt/notesSlides/notesSlide28.xml"/>
  <Override ContentType="application/vnd.openxmlformats-officedocument.presentationml.notesSlide+xml" PartName="/ppt/notesSlides/notesSlide38.xml"/>
  <Override ContentType="application/vnd.openxmlformats-officedocument.presentationml.notesSlide+xml" PartName="/ppt/notesSlides/notesSlide8.xml"/>
  <Override ContentType="application/vnd.openxmlformats-officedocument.presentationml.notesSlide+xml" PartName="/ppt/notesSlides/notesSlide45.xml"/>
  <Override ContentType="application/vnd.openxmlformats-officedocument.presentationml.notesSlide+xml" PartName="/ppt/notesSlides/notesSlide44.xml"/>
  <Override ContentType="application/vnd.openxmlformats-officedocument.presentationml.notesSlide+xml" PartName="/ppt/notesSlides/notesSlide19.xml"/>
  <Override ContentType="application/vnd.openxmlformats-officedocument.presentationml.notesSlide+xml" PartName="/ppt/notesSlides/notesSlide30.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21.xml"/>
  <Override ContentType="application/vnd.openxmlformats-officedocument.presentationml.notesSlide+xml" PartName="/ppt/notesSlides/notesSlide36.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3.xml"/>
  <Override ContentType="application/vnd.openxmlformats-officedocument.theme+xml" PartName="/ppt/theme/theme2.xml"/>
  <Override ContentType="application/vnd.openxmlformats-officedocument.theme+xml" PartName="/ppt/theme/theme1.xml"/>
  <Override ContentType="application/vnd.openxmlformats-officedocument.presentationml.slideMaster+xml" PartName="/ppt/slideMasters/slideMaster1.xml"/>
  <Override ContentType="application/vnd.openxmlformats-officedocument.presentationml.slide+xml" PartName="/ppt/slides/slide37.xml"/>
  <Override ContentType="application/vnd.openxmlformats-officedocument.presentationml.slide+xml" PartName="/ppt/slides/slide47.xml"/>
  <Override ContentType="application/vnd.openxmlformats-officedocument.presentationml.slide+xml" PartName="/ppt/slides/slide45.xml"/>
  <Override ContentType="application/vnd.openxmlformats-officedocument.presentationml.slide+xml" PartName="/ppt/slides/slide6.xml"/>
  <Override ContentType="application/vnd.openxmlformats-officedocument.presentationml.slide+xml" PartName="/ppt/slides/slide33.xml"/>
  <Override ContentType="application/vnd.openxmlformats-officedocument.presentationml.slide+xml" PartName="/ppt/slides/slide36.xml"/>
  <Override ContentType="application/vnd.openxmlformats-officedocument.presentationml.slide+xml" PartName="/ppt/slides/slide35.xml"/>
  <Override ContentType="application/vnd.openxmlformats-officedocument.presentationml.slide+xml" PartName="/ppt/slides/slide24.xml"/>
  <Override ContentType="application/vnd.openxmlformats-officedocument.presentationml.slide+xml" PartName="/ppt/slides/slide50.xml"/>
  <Override ContentType="application/vnd.openxmlformats-officedocument.presentationml.slide+xml" PartName="/ppt/slides/slide11.xml"/>
  <Override ContentType="application/vnd.openxmlformats-officedocument.presentationml.slide+xml" PartName="/ppt/slides/slide42.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1.xml"/>
  <Override ContentType="application/vnd.openxmlformats-officedocument.presentationml.slide+xml" PartName="/ppt/slides/slide44.xml"/>
  <Override ContentType="application/vnd.openxmlformats-officedocument.presentationml.slide+xml" PartName="/ppt/slides/slide46.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8.xml"/>
  <Override ContentType="application/vnd.openxmlformats-officedocument.presentationml.slide+xml" PartName="/ppt/slides/slide49.xml"/>
  <Override ContentType="application/vnd.openxmlformats-officedocument.presentationml.slide+xml" PartName="/ppt/slides/slide4.xml"/>
  <Override ContentType="application/vnd.openxmlformats-officedocument.presentationml.slide+xml" PartName="/ppt/slides/slide28.xml"/>
  <Override ContentType="application/vnd.openxmlformats-officedocument.presentationml.slide+xml" PartName="/ppt/slides/slide14.xml"/>
  <Override ContentType="application/vnd.openxmlformats-officedocument.presentationml.slide+xml" PartName="/ppt/slides/slide52.xml"/>
  <Override ContentType="application/vnd.openxmlformats-officedocument.presentationml.slide+xml" PartName="/ppt/slides/slide22.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48.xml"/>
  <Override ContentType="application/vnd.openxmlformats-officedocument.presentationml.slide+xml" PartName="/ppt/slides/slide2.xml"/>
  <Override ContentType="application/vnd.openxmlformats-officedocument.presentationml.slide+xml" PartName="/ppt/slides/slide26.xml"/>
  <Override ContentType="application/vnd.openxmlformats-officedocument.presentationml.slide+xml" PartName="/ppt/slides/slide3.xml"/>
  <Override ContentType="application/vnd.openxmlformats-officedocument.presentationml.slide+xml" PartName="/ppt/slides/slide25.xml"/>
  <Override ContentType="application/vnd.openxmlformats-officedocument.presentationml.slide+xml" PartName="/ppt/slides/slide54.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34.xml"/>
  <Override ContentType="application/vnd.openxmlformats-officedocument.presentationml.slide+xml" PartName="/ppt/slides/slide10.xml"/>
  <Override ContentType="application/vnd.openxmlformats-officedocument.presentationml.slide+xml" PartName="/ppt/slides/slide51.xml"/>
  <Override ContentType="application/vnd.openxmlformats-officedocument.presentationml.slide+xml" PartName="/ppt/slides/slide31.xml"/>
  <Override ContentType="application/vnd.openxmlformats-officedocument.presentationml.slide+xml" PartName="/ppt/slides/slide43.xml"/>
  <Override ContentType="application/vnd.openxmlformats-officedocument.presentationml.slide+xml" PartName="/ppt/slides/slide3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29.xml"/>
  <Override ContentType="application/vnd.openxmlformats-officedocument.presentationml.slide+xml" PartName="/ppt/slides/slide15.xml"/>
  <Override ContentType="application/vnd.openxmlformats-officedocument.presentationml.slide+xml" PartName="/ppt/slides/slide7.xml"/>
  <Override ContentType="application/vnd.openxmlformats-officedocument.presentationml.slide+xml" PartName="/ppt/slides/slide27.xml"/>
  <Override ContentType="application/vnd.openxmlformats-officedocument.presentationml.slide+xml" PartName="/ppt/slides/slide19.xml"/>
  <Override ContentType="application/vnd.openxmlformats-officedocument.presentationml.slide+xml" PartName="/ppt/slides/slide41.xml"/>
  <Override ContentType="application/vnd.openxmlformats-officedocument.presentationml.slide+xml" PartName="/ppt/slides/slide5.xml"/>
  <Override ContentType="application/vnd.openxmlformats-officedocument.presentationml.tableStyles+xml" PartName="/ppt/tableStyl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autoCompressPictures="0" strictFirstAndLastChars="0" saveSubsetFonts="1">
  <p:sldMasterIdLst>
    <p:sldMasterId id="2147483661"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Lst>
  <p:sldSz cy="5143500" cx="9144000"/>
  <p:notesSz cx="6858000" cy="9144000"/>
  <p:defaultTextStyle>
    <a:defPPr marR="0" rtl="0" algn="l">
      <a:lnSpc>
        <a:spcPct val="100000"/>
      </a:lnSpc>
      <a:spcBef>
        <a:spcPts val="0"/>
      </a:spcBef>
      <a:spcAft>
        <a:spcPts val="0"/>
      </a:spcAft>
    </a:defPPr>
    <a:lvl1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1pPr>
    <a:lvl2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2pPr>
    <a:lvl3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3pPr>
    <a:lvl4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4pPr>
    <a:lvl5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5pPr>
    <a:lvl6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6pPr>
    <a:lvl7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7pPr>
    <a:lvl8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8pPr>
    <a:lvl9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tableStyles.xml><?xml version="1.0" encoding="utf-8"?>
<a:tblStyleLst xmlns:a="http://schemas.openxmlformats.org/drawingml/2006/main" xmlns:r="http://schemas.openxmlformats.org/officeDocument/2006/relationships" def="{90651C3A-4460-11DB-9652-00E08161165F}"/>
</file>

<file path=ppt/_rels/presentation.xml.rels><?xml version="1.0" encoding="UTF-8" standalone="yes"?><Relationships xmlns="http://schemas.openxmlformats.org/package/2006/relationships"><Relationship Id="rId58" Type="http://schemas.openxmlformats.org/officeDocument/2006/relationships/slide" Target="slides/slide53.xml"/><Relationship Id="rId59" Type="http://schemas.openxmlformats.org/officeDocument/2006/relationships/slide" Target="slides/slide54.xml"/><Relationship Id="rId39" Type="http://schemas.openxmlformats.org/officeDocument/2006/relationships/slide" Target="slides/slide34.xml"/><Relationship Id="rId38" Type="http://schemas.openxmlformats.org/officeDocument/2006/relationships/slide" Target="slides/slide33.xml"/><Relationship Id="rId37" Type="http://schemas.openxmlformats.org/officeDocument/2006/relationships/slide" Target="slides/slide32.xml"/><Relationship Id="rId19" Type="http://schemas.openxmlformats.org/officeDocument/2006/relationships/slide" Target="slides/slide14.xml"/><Relationship Id="rId36" Type="http://schemas.openxmlformats.org/officeDocument/2006/relationships/slide" Target="slides/slide31.xml"/><Relationship Id="rId18" Type="http://schemas.openxmlformats.org/officeDocument/2006/relationships/slide" Target="slides/slide13.xml"/><Relationship Id="rId17" Type="http://schemas.openxmlformats.org/officeDocument/2006/relationships/slide" Target="slides/slide12.xml"/><Relationship Id="rId16" Type="http://schemas.openxmlformats.org/officeDocument/2006/relationships/slide" Target="slides/slide11.xml"/><Relationship Id="rId15" Type="http://schemas.openxmlformats.org/officeDocument/2006/relationships/slide" Target="slides/slide10.xml"/><Relationship Id="rId14" Type="http://schemas.openxmlformats.org/officeDocument/2006/relationships/slide" Target="slides/slide9.xml"/><Relationship Id="rId30" Type="http://schemas.openxmlformats.org/officeDocument/2006/relationships/slide" Target="slides/slide25.xml"/><Relationship Id="rId12" Type="http://schemas.openxmlformats.org/officeDocument/2006/relationships/slide" Target="slides/slide7.xml"/><Relationship Id="rId31" Type="http://schemas.openxmlformats.org/officeDocument/2006/relationships/slide" Target="slides/slide26.xml"/><Relationship Id="rId13" Type="http://schemas.openxmlformats.org/officeDocument/2006/relationships/slide" Target="slides/slide8.xml"/><Relationship Id="rId10" Type="http://schemas.openxmlformats.org/officeDocument/2006/relationships/slide" Target="slides/slide5.xml"/><Relationship Id="rId11" Type="http://schemas.openxmlformats.org/officeDocument/2006/relationships/slide" Target="slides/slide6.xml"/><Relationship Id="rId34" Type="http://schemas.openxmlformats.org/officeDocument/2006/relationships/slide" Target="slides/slide29.xml"/><Relationship Id="rId35" Type="http://schemas.openxmlformats.org/officeDocument/2006/relationships/slide" Target="slides/slide30.xml"/><Relationship Id="rId32" Type="http://schemas.openxmlformats.org/officeDocument/2006/relationships/slide" Target="slides/slide27.xml"/><Relationship Id="rId33" Type="http://schemas.openxmlformats.org/officeDocument/2006/relationships/slide" Target="slides/slide28.xml"/><Relationship Id="rId57" Type="http://schemas.openxmlformats.org/officeDocument/2006/relationships/slide" Target="slides/slide52.xml"/><Relationship Id="rId56" Type="http://schemas.openxmlformats.org/officeDocument/2006/relationships/slide" Target="slides/slide51.xml"/><Relationship Id="rId55" Type="http://schemas.openxmlformats.org/officeDocument/2006/relationships/slide" Target="slides/slide50.xml"/><Relationship Id="rId54" Type="http://schemas.openxmlformats.org/officeDocument/2006/relationships/slide" Target="slides/slide49.xml"/><Relationship Id="rId53" Type="http://schemas.openxmlformats.org/officeDocument/2006/relationships/slide" Target="slides/slide48.xml"/><Relationship Id="rId52" Type="http://schemas.openxmlformats.org/officeDocument/2006/relationships/slide" Target="slides/slide47.xml"/><Relationship Id="rId51" Type="http://schemas.openxmlformats.org/officeDocument/2006/relationships/slide" Target="slides/slide46.xml"/><Relationship Id="rId50" Type="http://schemas.openxmlformats.org/officeDocument/2006/relationships/slide" Target="slides/slide45.xml"/><Relationship Id="rId48" Type="http://schemas.openxmlformats.org/officeDocument/2006/relationships/slide" Target="slides/slide43.xml"/><Relationship Id="rId47" Type="http://schemas.openxmlformats.org/officeDocument/2006/relationships/slide" Target="slides/slide42.xml"/><Relationship Id="rId29" Type="http://schemas.openxmlformats.org/officeDocument/2006/relationships/slide" Target="slides/slide24.xml"/><Relationship Id="rId49" Type="http://schemas.openxmlformats.org/officeDocument/2006/relationships/slide" Target="slides/slide4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 Type="http://schemas.openxmlformats.org/officeDocument/2006/relationships/presProps" Target="presProps.xml"/><Relationship Id="rId21" Type="http://schemas.openxmlformats.org/officeDocument/2006/relationships/slide" Target="slides/slide16.xml"/><Relationship Id="rId40" Type="http://schemas.openxmlformats.org/officeDocument/2006/relationships/slide" Target="slides/slide35.xml"/><Relationship Id="rId1" Type="http://schemas.openxmlformats.org/officeDocument/2006/relationships/theme" Target="theme/theme2.xml"/><Relationship Id="rId22" Type="http://schemas.openxmlformats.org/officeDocument/2006/relationships/slide" Target="slides/slide17.xml"/><Relationship Id="rId41" Type="http://schemas.openxmlformats.org/officeDocument/2006/relationships/slide" Target="slides/slide36.xml"/><Relationship Id="rId4" Type="http://schemas.openxmlformats.org/officeDocument/2006/relationships/slideMaster" Target="slideMasters/slideMaster1.xml"/><Relationship Id="rId23" Type="http://schemas.openxmlformats.org/officeDocument/2006/relationships/slide" Target="slides/slide18.xml"/><Relationship Id="rId42" Type="http://schemas.openxmlformats.org/officeDocument/2006/relationships/slide" Target="slides/slide37.xml"/><Relationship Id="rId3" Type="http://schemas.openxmlformats.org/officeDocument/2006/relationships/tableStyles" Target="tableStyles.xml"/><Relationship Id="rId24" Type="http://schemas.openxmlformats.org/officeDocument/2006/relationships/slide" Target="slides/slide19.xml"/><Relationship Id="rId43" Type="http://schemas.openxmlformats.org/officeDocument/2006/relationships/slide" Target="slides/slide38.xml"/><Relationship Id="rId44" Type="http://schemas.openxmlformats.org/officeDocument/2006/relationships/slide" Target="slides/slide39.xml"/><Relationship Id="rId45" Type="http://schemas.openxmlformats.org/officeDocument/2006/relationships/slide" Target="slides/slide40.xml"/><Relationship Id="rId46" Type="http://schemas.openxmlformats.org/officeDocument/2006/relationships/slide" Target="slides/slide41.xml"/><Relationship Id="rId20" Type="http://schemas.openxmlformats.org/officeDocument/2006/relationships/slide" Target="slides/slide15.xml"/><Relationship Id="rId9" Type="http://schemas.openxmlformats.org/officeDocument/2006/relationships/slide" Target="slides/slide4.xml"/><Relationship Id="rId6" Type="http://schemas.openxmlformats.org/officeDocument/2006/relationships/slide" Target="slides/slide1.xml"/><Relationship Id="rId5" Type="http://schemas.openxmlformats.org/officeDocument/2006/relationships/notesMaster" Target="notesMasters/notesMaster1.xml"/><Relationship Id="rId8" Type="http://schemas.openxmlformats.org/officeDocument/2006/relationships/slide" Target="slides/slide3.xml"/><Relationship Id="rId7"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 name="Shape 1"/>
        <p:cNvGrpSpPr/>
        <p:nvPr/>
      </p:nvGrpSpPr>
      <p:grpSpPr>
        <a:xfrm>
          <a:off x="0" y="0"/>
          <a:ext cx="0" cy="0"/>
          <a:chOff x="0" y="0"/>
          <a:chExt cx="0" cy="0"/>
        </a:xfrm>
      </p:grpSpPr>
      <p:sp>
        <p:nvSpPr>
          <p:cNvPr id="2" name="Shape 2"/>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3" name="Shape 3"/>
          <p:cNvSpPr txBox="1"/>
          <p:nvPr>
            <p:ph idx="1" type="body"/>
          </p:nvPr>
        </p:nvSpPr>
        <p:spPr>
          <a:xfrm>
            <a:off x="685800" y="4343400"/>
            <a:ext cx="5486399" cy="4114800"/>
          </a:xfrm>
          <a:prstGeom prst="rect">
            <a:avLst/>
          </a:prstGeom>
          <a:noFill/>
          <a:ln>
            <a:noFill/>
          </a:ln>
        </p:spPr>
        <p:txBody>
          <a:bodyPr anchorCtr="0" anchor="t" bIns="91425" lIns="91425" rIns="91425" tIns="91425"/>
          <a:lstStyle>
            <a:lvl1pPr>
              <a:spcBef>
                <a:spcPts val="0"/>
              </a:spcBef>
              <a:defRPr sz="1100"/>
            </a:lvl1pPr>
            <a:lvl2pPr>
              <a:spcBef>
                <a:spcPts val="0"/>
              </a:spcBef>
              <a:defRPr sz="1100"/>
            </a:lvl2pPr>
            <a:lvl3pPr>
              <a:spcBef>
                <a:spcPts val="0"/>
              </a:spcBef>
              <a:defRPr sz="1100"/>
            </a:lvl3pPr>
            <a:lvl4pPr>
              <a:spcBef>
                <a:spcPts val="0"/>
              </a:spcBef>
              <a:defRPr sz="1100"/>
            </a:lvl4pPr>
            <a:lvl5pPr>
              <a:spcBef>
                <a:spcPts val="0"/>
              </a:spcBef>
              <a:defRPr sz="1100"/>
            </a:lvl5pPr>
            <a:lvl6pPr>
              <a:spcBef>
                <a:spcPts val="0"/>
              </a:spcBef>
              <a:defRPr sz="1100"/>
            </a:lvl6pPr>
            <a:lvl7pPr>
              <a:spcBef>
                <a:spcPts val="0"/>
              </a:spcBef>
              <a:defRPr sz="1100"/>
            </a:lvl7pPr>
            <a:lvl8pPr>
              <a:spcBef>
                <a:spcPts val="0"/>
              </a:spcBef>
              <a:defRPr sz="1100"/>
            </a:lvl8pPr>
            <a:lvl9pPr>
              <a:spcBef>
                <a:spcPts val="0"/>
              </a:spcBef>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9" name="Shape 69"/>
        <p:cNvGrpSpPr/>
        <p:nvPr/>
      </p:nvGrpSpPr>
      <p:grpSpPr>
        <a:xfrm>
          <a:off x="0" y="0"/>
          <a:ext cx="0" cy="0"/>
          <a:chOff x="0" y="0"/>
          <a:chExt cx="0" cy="0"/>
        </a:xfrm>
      </p:grpSpPr>
      <p:sp>
        <p:nvSpPr>
          <p:cNvPr id="70" name="Shape 7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71" name="Shape 71"/>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3" name="Shape 143"/>
        <p:cNvGrpSpPr/>
        <p:nvPr/>
      </p:nvGrpSpPr>
      <p:grpSpPr>
        <a:xfrm>
          <a:off x="0" y="0"/>
          <a:ext cx="0" cy="0"/>
          <a:chOff x="0" y="0"/>
          <a:chExt cx="0" cy="0"/>
        </a:xfrm>
      </p:grpSpPr>
      <p:sp>
        <p:nvSpPr>
          <p:cNvPr id="144" name="Shape 14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45" name="Shape 145"/>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1" name="Shape 151"/>
        <p:cNvGrpSpPr/>
        <p:nvPr/>
      </p:nvGrpSpPr>
      <p:grpSpPr>
        <a:xfrm>
          <a:off x="0" y="0"/>
          <a:ext cx="0" cy="0"/>
          <a:chOff x="0" y="0"/>
          <a:chExt cx="0" cy="0"/>
        </a:xfrm>
      </p:grpSpPr>
      <p:sp>
        <p:nvSpPr>
          <p:cNvPr id="152" name="Shape 15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53" name="Shape 153"/>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9" name="Shape 159"/>
        <p:cNvGrpSpPr/>
        <p:nvPr/>
      </p:nvGrpSpPr>
      <p:grpSpPr>
        <a:xfrm>
          <a:off x="0" y="0"/>
          <a:ext cx="0" cy="0"/>
          <a:chOff x="0" y="0"/>
          <a:chExt cx="0" cy="0"/>
        </a:xfrm>
      </p:grpSpPr>
      <p:sp>
        <p:nvSpPr>
          <p:cNvPr id="160" name="Shape 16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61" name="Shape 161"/>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7" name="Shape 167"/>
        <p:cNvGrpSpPr/>
        <p:nvPr/>
      </p:nvGrpSpPr>
      <p:grpSpPr>
        <a:xfrm>
          <a:off x="0" y="0"/>
          <a:ext cx="0" cy="0"/>
          <a:chOff x="0" y="0"/>
          <a:chExt cx="0" cy="0"/>
        </a:xfrm>
      </p:grpSpPr>
      <p:sp>
        <p:nvSpPr>
          <p:cNvPr id="168" name="Shape 16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69" name="Shape 169"/>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5" name="Shape 175"/>
        <p:cNvGrpSpPr/>
        <p:nvPr/>
      </p:nvGrpSpPr>
      <p:grpSpPr>
        <a:xfrm>
          <a:off x="0" y="0"/>
          <a:ext cx="0" cy="0"/>
          <a:chOff x="0" y="0"/>
          <a:chExt cx="0" cy="0"/>
        </a:xfrm>
      </p:grpSpPr>
      <p:sp>
        <p:nvSpPr>
          <p:cNvPr id="176" name="Shape 17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77" name="Shape 177"/>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8" name="Shape 188"/>
        <p:cNvGrpSpPr/>
        <p:nvPr/>
      </p:nvGrpSpPr>
      <p:grpSpPr>
        <a:xfrm>
          <a:off x="0" y="0"/>
          <a:ext cx="0" cy="0"/>
          <a:chOff x="0" y="0"/>
          <a:chExt cx="0" cy="0"/>
        </a:xfrm>
      </p:grpSpPr>
      <p:sp>
        <p:nvSpPr>
          <p:cNvPr id="189" name="Shape 18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90" name="Shape 190"/>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99" name="Shape 199"/>
        <p:cNvGrpSpPr/>
        <p:nvPr/>
      </p:nvGrpSpPr>
      <p:grpSpPr>
        <a:xfrm>
          <a:off x="0" y="0"/>
          <a:ext cx="0" cy="0"/>
          <a:chOff x="0" y="0"/>
          <a:chExt cx="0" cy="0"/>
        </a:xfrm>
      </p:grpSpPr>
      <p:sp>
        <p:nvSpPr>
          <p:cNvPr id="200" name="Shape 20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01" name="Shape 201"/>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07" name="Shape 207"/>
        <p:cNvGrpSpPr/>
        <p:nvPr/>
      </p:nvGrpSpPr>
      <p:grpSpPr>
        <a:xfrm>
          <a:off x="0" y="0"/>
          <a:ext cx="0" cy="0"/>
          <a:chOff x="0" y="0"/>
          <a:chExt cx="0" cy="0"/>
        </a:xfrm>
      </p:grpSpPr>
      <p:sp>
        <p:nvSpPr>
          <p:cNvPr id="208" name="Shape 20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09" name="Shape 209"/>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17" name="Shape 217"/>
        <p:cNvGrpSpPr/>
        <p:nvPr/>
      </p:nvGrpSpPr>
      <p:grpSpPr>
        <a:xfrm>
          <a:off x="0" y="0"/>
          <a:ext cx="0" cy="0"/>
          <a:chOff x="0" y="0"/>
          <a:chExt cx="0" cy="0"/>
        </a:xfrm>
      </p:grpSpPr>
      <p:sp>
        <p:nvSpPr>
          <p:cNvPr id="218" name="Shape 21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19" name="Shape 219"/>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25" name="Shape 225"/>
        <p:cNvGrpSpPr/>
        <p:nvPr/>
      </p:nvGrpSpPr>
      <p:grpSpPr>
        <a:xfrm>
          <a:off x="0" y="0"/>
          <a:ext cx="0" cy="0"/>
          <a:chOff x="0" y="0"/>
          <a:chExt cx="0" cy="0"/>
        </a:xfrm>
      </p:grpSpPr>
      <p:sp>
        <p:nvSpPr>
          <p:cNvPr id="226" name="Shape 22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27" name="Shape 227"/>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9" name="Shape 79"/>
        <p:cNvGrpSpPr/>
        <p:nvPr/>
      </p:nvGrpSpPr>
      <p:grpSpPr>
        <a:xfrm>
          <a:off x="0" y="0"/>
          <a:ext cx="0" cy="0"/>
          <a:chOff x="0" y="0"/>
          <a:chExt cx="0" cy="0"/>
        </a:xfrm>
      </p:grpSpPr>
      <p:sp>
        <p:nvSpPr>
          <p:cNvPr id="80" name="Shape 8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81" name="Shape 81"/>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33" name="Shape 233"/>
        <p:cNvGrpSpPr/>
        <p:nvPr/>
      </p:nvGrpSpPr>
      <p:grpSpPr>
        <a:xfrm>
          <a:off x="0" y="0"/>
          <a:ext cx="0" cy="0"/>
          <a:chOff x="0" y="0"/>
          <a:chExt cx="0" cy="0"/>
        </a:xfrm>
      </p:grpSpPr>
      <p:sp>
        <p:nvSpPr>
          <p:cNvPr id="234" name="Shape 23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35" name="Shape 235"/>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41" name="Shape 241"/>
        <p:cNvGrpSpPr/>
        <p:nvPr/>
      </p:nvGrpSpPr>
      <p:grpSpPr>
        <a:xfrm>
          <a:off x="0" y="0"/>
          <a:ext cx="0" cy="0"/>
          <a:chOff x="0" y="0"/>
          <a:chExt cx="0" cy="0"/>
        </a:xfrm>
      </p:grpSpPr>
      <p:sp>
        <p:nvSpPr>
          <p:cNvPr id="242" name="Shape 24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43" name="Shape 243"/>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51" name="Shape 251"/>
        <p:cNvGrpSpPr/>
        <p:nvPr/>
      </p:nvGrpSpPr>
      <p:grpSpPr>
        <a:xfrm>
          <a:off x="0" y="0"/>
          <a:ext cx="0" cy="0"/>
          <a:chOff x="0" y="0"/>
          <a:chExt cx="0" cy="0"/>
        </a:xfrm>
      </p:grpSpPr>
      <p:sp>
        <p:nvSpPr>
          <p:cNvPr id="252" name="Shape 25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53" name="Shape 253"/>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63" name="Shape 263"/>
        <p:cNvGrpSpPr/>
        <p:nvPr/>
      </p:nvGrpSpPr>
      <p:grpSpPr>
        <a:xfrm>
          <a:off x="0" y="0"/>
          <a:ext cx="0" cy="0"/>
          <a:chOff x="0" y="0"/>
          <a:chExt cx="0" cy="0"/>
        </a:xfrm>
      </p:grpSpPr>
      <p:sp>
        <p:nvSpPr>
          <p:cNvPr id="264" name="Shape 26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65" name="Shape 265"/>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72" name="Shape 272"/>
        <p:cNvGrpSpPr/>
        <p:nvPr/>
      </p:nvGrpSpPr>
      <p:grpSpPr>
        <a:xfrm>
          <a:off x="0" y="0"/>
          <a:ext cx="0" cy="0"/>
          <a:chOff x="0" y="0"/>
          <a:chExt cx="0" cy="0"/>
        </a:xfrm>
      </p:grpSpPr>
      <p:sp>
        <p:nvSpPr>
          <p:cNvPr id="273" name="Shape 27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74" name="Shape 274"/>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81" name="Shape 281"/>
        <p:cNvGrpSpPr/>
        <p:nvPr/>
      </p:nvGrpSpPr>
      <p:grpSpPr>
        <a:xfrm>
          <a:off x="0" y="0"/>
          <a:ext cx="0" cy="0"/>
          <a:chOff x="0" y="0"/>
          <a:chExt cx="0" cy="0"/>
        </a:xfrm>
      </p:grpSpPr>
      <p:sp>
        <p:nvSpPr>
          <p:cNvPr id="282" name="Shape 28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83" name="Shape 283"/>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86" name="Shape 286"/>
        <p:cNvGrpSpPr/>
        <p:nvPr/>
      </p:nvGrpSpPr>
      <p:grpSpPr>
        <a:xfrm>
          <a:off x="0" y="0"/>
          <a:ext cx="0" cy="0"/>
          <a:chOff x="0" y="0"/>
          <a:chExt cx="0" cy="0"/>
        </a:xfrm>
      </p:grpSpPr>
      <p:sp>
        <p:nvSpPr>
          <p:cNvPr id="287" name="Shape 28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88" name="Shape 288"/>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93" name="Shape 293"/>
        <p:cNvGrpSpPr/>
        <p:nvPr/>
      </p:nvGrpSpPr>
      <p:grpSpPr>
        <a:xfrm>
          <a:off x="0" y="0"/>
          <a:ext cx="0" cy="0"/>
          <a:chOff x="0" y="0"/>
          <a:chExt cx="0" cy="0"/>
        </a:xfrm>
      </p:grpSpPr>
      <p:sp>
        <p:nvSpPr>
          <p:cNvPr id="294" name="Shape 29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95" name="Shape 295"/>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02" name="Shape 302"/>
        <p:cNvGrpSpPr/>
        <p:nvPr/>
      </p:nvGrpSpPr>
      <p:grpSpPr>
        <a:xfrm>
          <a:off x="0" y="0"/>
          <a:ext cx="0" cy="0"/>
          <a:chOff x="0" y="0"/>
          <a:chExt cx="0" cy="0"/>
        </a:xfrm>
      </p:grpSpPr>
      <p:sp>
        <p:nvSpPr>
          <p:cNvPr id="303" name="Shape 30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304" name="Shape 304"/>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11" name="Shape 311"/>
        <p:cNvGrpSpPr/>
        <p:nvPr/>
      </p:nvGrpSpPr>
      <p:grpSpPr>
        <a:xfrm>
          <a:off x="0" y="0"/>
          <a:ext cx="0" cy="0"/>
          <a:chOff x="0" y="0"/>
          <a:chExt cx="0" cy="0"/>
        </a:xfrm>
      </p:grpSpPr>
      <p:sp>
        <p:nvSpPr>
          <p:cNvPr id="312" name="Shape 31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313" name="Shape 313"/>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9" name="Shape 89"/>
        <p:cNvGrpSpPr/>
        <p:nvPr/>
      </p:nvGrpSpPr>
      <p:grpSpPr>
        <a:xfrm>
          <a:off x="0" y="0"/>
          <a:ext cx="0" cy="0"/>
          <a:chOff x="0" y="0"/>
          <a:chExt cx="0" cy="0"/>
        </a:xfrm>
      </p:grpSpPr>
      <p:sp>
        <p:nvSpPr>
          <p:cNvPr id="90" name="Shape 9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91" name="Shape 91"/>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19" name="Shape 319"/>
        <p:cNvGrpSpPr/>
        <p:nvPr/>
      </p:nvGrpSpPr>
      <p:grpSpPr>
        <a:xfrm>
          <a:off x="0" y="0"/>
          <a:ext cx="0" cy="0"/>
          <a:chOff x="0" y="0"/>
          <a:chExt cx="0" cy="0"/>
        </a:xfrm>
      </p:grpSpPr>
      <p:sp>
        <p:nvSpPr>
          <p:cNvPr id="320" name="Shape 32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321" name="Shape 321"/>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28" name="Shape 328"/>
        <p:cNvGrpSpPr/>
        <p:nvPr/>
      </p:nvGrpSpPr>
      <p:grpSpPr>
        <a:xfrm>
          <a:off x="0" y="0"/>
          <a:ext cx="0" cy="0"/>
          <a:chOff x="0" y="0"/>
          <a:chExt cx="0" cy="0"/>
        </a:xfrm>
      </p:grpSpPr>
      <p:sp>
        <p:nvSpPr>
          <p:cNvPr id="329" name="Shape 32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330" name="Shape 330"/>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35" name="Shape 335"/>
        <p:cNvGrpSpPr/>
        <p:nvPr/>
      </p:nvGrpSpPr>
      <p:grpSpPr>
        <a:xfrm>
          <a:off x="0" y="0"/>
          <a:ext cx="0" cy="0"/>
          <a:chOff x="0" y="0"/>
          <a:chExt cx="0" cy="0"/>
        </a:xfrm>
      </p:grpSpPr>
      <p:sp>
        <p:nvSpPr>
          <p:cNvPr id="336" name="Shape 33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337" name="Shape 337"/>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43" name="Shape 343"/>
        <p:cNvGrpSpPr/>
        <p:nvPr/>
      </p:nvGrpSpPr>
      <p:grpSpPr>
        <a:xfrm>
          <a:off x="0" y="0"/>
          <a:ext cx="0" cy="0"/>
          <a:chOff x="0" y="0"/>
          <a:chExt cx="0" cy="0"/>
        </a:xfrm>
      </p:grpSpPr>
      <p:sp>
        <p:nvSpPr>
          <p:cNvPr id="344" name="Shape 34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345" name="Shape 345"/>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51" name="Shape 351"/>
        <p:cNvGrpSpPr/>
        <p:nvPr/>
      </p:nvGrpSpPr>
      <p:grpSpPr>
        <a:xfrm>
          <a:off x="0" y="0"/>
          <a:ext cx="0" cy="0"/>
          <a:chOff x="0" y="0"/>
          <a:chExt cx="0" cy="0"/>
        </a:xfrm>
      </p:grpSpPr>
      <p:sp>
        <p:nvSpPr>
          <p:cNvPr id="352" name="Shape 35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353" name="Shape 353"/>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59" name="Shape 359"/>
        <p:cNvGrpSpPr/>
        <p:nvPr/>
      </p:nvGrpSpPr>
      <p:grpSpPr>
        <a:xfrm>
          <a:off x="0" y="0"/>
          <a:ext cx="0" cy="0"/>
          <a:chOff x="0" y="0"/>
          <a:chExt cx="0" cy="0"/>
        </a:xfrm>
      </p:grpSpPr>
      <p:sp>
        <p:nvSpPr>
          <p:cNvPr id="360" name="Shape 36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361" name="Shape 361"/>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69" name="Shape 369"/>
        <p:cNvGrpSpPr/>
        <p:nvPr/>
      </p:nvGrpSpPr>
      <p:grpSpPr>
        <a:xfrm>
          <a:off x="0" y="0"/>
          <a:ext cx="0" cy="0"/>
          <a:chOff x="0" y="0"/>
          <a:chExt cx="0" cy="0"/>
        </a:xfrm>
      </p:grpSpPr>
      <p:sp>
        <p:nvSpPr>
          <p:cNvPr id="370" name="Shape 37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371" name="Shape 371"/>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76" name="Shape 376"/>
        <p:cNvGrpSpPr/>
        <p:nvPr/>
      </p:nvGrpSpPr>
      <p:grpSpPr>
        <a:xfrm>
          <a:off x="0" y="0"/>
          <a:ext cx="0" cy="0"/>
          <a:chOff x="0" y="0"/>
          <a:chExt cx="0" cy="0"/>
        </a:xfrm>
      </p:grpSpPr>
      <p:sp>
        <p:nvSpPr>
          <p:cNvPr id="377" name="Shape 37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378" name="Shape 378"/>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83" name="Shape 383"/>
        <p:cNvGrpSpPr/>
        <p:nvPr/>
      </p:nvGrpSpPr>
      <p:grpSpPr>
        <a:xfrm>
          <a:off x="0" y="0"/>
          <a:ext cx="0" cy="0"/>
          <a:chOff x="0" y="0"/>
          <a:chExt cx="0" cy="0"/>
        </a:xfrm>
      </p:grpSpPr>
      <p:sp>
        <p:nvSpPr>
          <p:cNvPr id="384" name="Shape 38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385" name="Shape 385"/>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90" name="Shape 390"/>
        <p:cNvGrpSpPr/>
        <p:nvPr/>
      </p:nvGrpSpPr>
      <p:grpSpPr>
        <a:xfrm>
          <a:off x="0" y="0"/>
          <a:ext cx="0" cy="0"/>
          <a:chOff x="0" y="0"/>
          <a:chExt cx="0" cy="0"/>
        </a:xfrm>
      </p:grpSpPr>
      <p:sp>
        <p:nvSpPr>
          <p:cNvPr id="391" name="Shape 39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392" name="Shape 392"/>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7" name="Shape 97"/>
        <p:cNvGrpSpPr/>
        <p:nvPr/>
      </p:nvGrpSpPr>
      <p:grpSpPr>
        <a:xfrm>
          <a:off x="0" y="0"/>
          <a:ext cx="0" cy="0"/>
          <a:chOff x="0" y="0"/>
          <a:chExt cx="0" cy="0"/>
        </a:xfrm>
      </p:grpSpPr>
      <p:sp>
        <p:nvSpPr>
          <p:cNvPr id="98" name="Shape 9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99" name="Shape 99"/>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97" name="Shape 397"/>
        <p:cNvGrpSpPr/>
        <p:nvPr/>
      </p:nvGrpSpPr>
      <p:grpSpPr>
        <a:xfrm>
          <a:off x="0" y="0"/>
          <a:ext cx="0" cy="0"/>
          <a:chOff x="0" y="0"/>
          <a:chExt cx="0" cy="0"/>
        </a:xfrm>
      </p:grpSpPr>
      <p:sp>
        <p:nvSpPr>
          <p:cNvPr id="398" name="Shape 39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399" name="Shape 399"/>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07" name="Shape 407"/>
        <p:cNvGrpSpPr/>
        <p:nvPr/>
      </p:nvGrpSpPr>
      <p:grpSpPr>
        <a:xfrm>
          <a:off x="0" y="0"/>
          <a:ext cx="0" cy="0"/>
          <a:chOff x="0" y="0"/>
          <a:chExt cx="0" cy="0"/>
        </a:xfrm>
      </p:grpSpPr>
      <p:sp>
        <p:nvSpPr>
          <p:cNvPr id="408" name="Shape 40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09" name="Shape 409"/>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16" name="Shape 416"/>
        <p:cNvGrpSpPr/>
        <p:nvPr/>
      </p:nvGrpSpPr>
      <p:grpSpPr>
        <a:xfrm>
          <a:off x="0" y="0"/>
          <a:ext cx="0" cy="0"/>
          <a:chOff x="0" y="0"/>
          <a:chExt cx="0" cy="0"/>
        </a:xfrm>
      </p:grpSpPr>
      <p:sp>
        <p:nvSpPr>
          <p:cNvPr id="417" name="Shape 41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18" name="Shape 418"/>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23" name="Shape 423"/>
        <p:cNvGrpSpPr/>
        <p:nvPr/>
      </p:nvGrpSpPr>
      <p:grpSpPr>
        <a:xfrm>
          <a:off x="0" y="0"/>
          <a:ext cx="0" cy="0"/>
          <a:chOff x="0" y="0"/>
          <a:chExt cx="0" cy="0"/>
        </a:xfrm>
      </p:grpSpPr>
      <p:sp>
        <p:nvSpPr>
          <p:cNvPr id="424" name="Shape 42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25" name="Shape 425"/>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29" name="Shape 429"/>
        <p:cNvGrpSpPr/>
        <p:nvPr/>
      </p:nvGrpSpPr>
      <p:grpSpPr>
        <a:xfrm>
          <a:off x="0" y="0"/>
          <a:ext cx="0" cy="0"/>
          <a:chOff x="0" y="0"/>
          <a:chExt cx="0" cy="0"/>
        </a:xfrm>
      </p:grpSpPr>
      <p:sp>
        <p:nvSpPr>
          <p:cNvPr id="430" name="Shape 43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31" name="Shape 431"/>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35" name="Shape 435"/>
        <p:cNvGrpSpPr/>
        <p:nvPr/>
      </p:nvGrpSpPr>
      <p:grpSpPr>
        <a:xfrm>
          <a:off x="0" y="0"/>
          <a:ext cx="0" cy="0"/>
          <a:chOff x="0" y="0"/>
          <a:chExt cx="0" cy="0"/>
        </a:xfrm>
      </p:grpSpPr>
      <p:sp>
        <p:nvSpPr>
          <p:cNvPr id="436" name="Shape 43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37" name="Shape 437"/>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41" name="Shape 441"/>
        <p:cNvGrpSpPr/>
        <p:nvPr/>
      </p:nvGrpSpPr>
      <p:grpSpPr>
        <a:xfrm>
          <a:off x="0" y="0"/>
          <a:ext cx="0" cy="0"/>
          <a:chOff x="0" y="0"/>
          <a:chExt cx="0" cy="0"/>
        </a:xfrm>
      </p:grpSpPr>
      <p:sp>
        <p:nvSpPr>
          <p:cNvPr id="442" name="Shape 44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43" name="Shape 443"/>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49" name="Shape 449"/>
        <p:cNvGrpSpPr/>
        <p:nvPr/>
      </p:nvGrpSpPr>
      <p:grpSpPr>
        <a:xfrm>
          <a:off x="0" y="0"/>
          <a:ext cx="0" cy="0"/>
          <a:chOff x="0" y="0"/>
          <a:chExt cx="0" cy="0"/>
        </a:xfrm>
      </p:grpSpPr>
      <p:sp>
        <p:nvSpPr>
          <p:cNvPr id="450" name="Shape 45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51" name="Shape 451"/>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56" name="Shape 456"/>
        <p:cNvGrpSpPr/>
        <p:nvPr/>
      </p:nvGrpSpPr>
      <p:grpSpPr>
        <a:xfrm>
          <a:off x="0" y="0"/>
          <a:ext cx="0" cy="0"/>
          <a:chOff x="0" y="0"/>
          <a:chExt cx="0" cy="0"/>
        </a:xfrm>
      </p:grpSpPr>
      <p:sp>
        <p:nvSpPr>
          <p:cNvPr id="457" name="Shape 45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58" name="Shape 458"/>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63" name="Shape 463"/>
        <p:cNvGrpSpPr/>
        <p:nvPr/>
      </p:nvGrpSpPr>
      <p:grpSpPr>
        <a:xfrm>
          <a:off x="0" y="0"/>
          <a:ext cx="0" cy="0"/>
          <a:chOff x="0" y="0"/>
          <a:chExt cx="0" cy="0"/>
        </a:xfrm>
      </p:grpSpPr>
      <p:sp>
        <p:nvSpPr>
          <p:cNvPr id="464" name="Shape 46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65" name="Shape 465"/>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5" name="Shape 105"/>
        <p:cNvGrpSpPr/>
        <p:nvPr/>
      </p:nvGrpSpPr>
      <p:grpSpPr>
        <a:xfrm>
          <a:off x="0" y="0"/>
          <a:ext cx="0" cy="0"/>
          <a:chOff x="0" y="0"/>
          <a:chExt cx="0" cy="0"/>
        </a:xfrm>
      </p:grpSpPr>
      <p:sp>
        <p:nvSpPr>
          <p:cNvPr id="106" name="Shape 10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07" name="Shape 107"/>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70" name="Shape 470"/>
        <p:cNvGrpSpPr/>
        <p:nvPr/>
      </p:nvGrpSpPr>
      <p:grpSpPr>
        <a:xfrm>
          <a:off x="0" y="0"/>
          <a:ext cx="0" cy="0"/>
          <a:chOff x="0" y="0"/>
          <a:chExt cx="0" cy="0"/>
        </a:xfrm>
      </p:grpSpPr>
      <p:sp>
        <p:nvSpPr>
          <p:cNvPr id="471" name="Shape 47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72" name="Shape 472"/>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77" name="Shape 477"/>
        <p:cNvGrpSpPr/>
        <p:nvPr/>
      </p:nvGrpSpPr>
      <p:grpSpPr>
        <a:xfrm>
          <a:off x="0" y="0"/>
          <a:ext cx="0" cy="0"/>
          <a:chOff x="0" y="0"/>
          <a:chExt cx="0" cy="0"/>
        </a:xfrm>
      </p:grpSpPr>
      <p:sp>
        <p:nvSpPr>
          <p:cNvPr id="478" name="Shape 47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79" name="Shape 479"/>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84" name="Shape 484"/>
        <p:cNvGrpSpPr/>
        <p:nvPr/>
      </p:nvGrpSpPr>
      <p:grpSpPr>
        <a:xfrm>
          <a:off x="0" y="0"/>
          <a:ext cx="0" cy="0"/>
          <a:chOff x="0" y="0"/>
          <a:chExt cx="0" cy="0"/>
        </a:xfrm>
      </p:grpSpPr>
      <p:sp>
        <p:nvSpPr>
          <p:cNvPr id="485" name="Shape 48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86" name="Shape 486"/>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91" name="Shape 491"/>
        <p:cNvGrpSpPr/>
        <p:nvPr/>
      </p:nvGrpSpPr>
      <p:grpSpPr>
        <a:xfrm>
          <a:off x="0" y="0"/>
          <a:ext cx="0" cy="0"/>
          <a:chOff x="0" y="0"/>
          <a:chExt cx="0" cy="0"/>
        </a:xfrm>
      </p:grpSpPr>
      <p:sp>
        <p:nvSpPr>
          <p:cNvPr id="492" name="Shape 49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93" name="Shape 493"/>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97" name="Shape 497"/>
        <p:cNvGrpSpPr/>
        <p:nvPr/>
      </p:nvGrpSpPr>
      <p:grpSpPr>
        <a:xfrm>
          <a:off x="0" y="0"/>
          <a:ext cx="0" cy="0"/>
          <a:chOff x="0" y="0"/>
          <a:chExt cx="0" cy="0"/>
        </a:xfrm>
      </p:grpSpPr>
      <p:sp>
        <p:nvSpPr>
          <p:cNvPr id="498" name="Shape 49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99" name="Shape 499"/>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3" name="Shape 113"/>
        <p:cNvGrpSpPr/>
        <p:nvPr/>
      </p:nvGrpSpPr>
      <p:grpSpPr>
        <a:xfrm>
          <a:off x="0" y="0"/>
          <a:ext cx="0" cy="0"/>
          <a:chOff x="0" y="0"/>
          <a:chExt cx="0" cy="0"/>
        </a:xfrm>
      </p:grpSpPr>
      <p:sp>
        <p:nvSpPr>
          <p:cNvPr id="114" name="Shape 11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15" name="Shape 115"/>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2" name="Shape 122"/>
        <p:cNvGrpSpPr/>
        <p:nvPr/>
      </p:nvGrpSpPr>
      <p:grpSpPr>
        <a:xfrm>
          <a:off x="0" y="0"/>
          <a:ext cx="0" cy="0"/>
          <a:chOff x="0" y="0"/>
          <a:chExt cx="0" cy="0"/>
        </a:xfrm>
      </p:grpSpPr>
      <p:sp>
        <p:nvSpPr>
          <p:cNvPr id="123" name="Shape 12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24" name="Shape 124"/>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9" name="Shape 129"/>
        <p:cNvGrpSpPr/>
        <p:nvPr/>
      </p:nvGrpSpPr>
      <p:grpSpPr>
        <a:xfrm>
          <a:off x="0" y="0"/>
          <a:ext cx="0" cy="0"/>
          <a:chOff x="0" y="0"/>
          <a:chExt cx="0" cy="0"/>
        </a:xfrm>
      </p:grpSpPr>
      <p:sp>
        <p:nvSpPr>
          <p:cNvPr id="130" name="Shape 13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31" name="Shape 131"/>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6" name="Shape 136"/>
        <p:cNvGrpSpPr/>
        <p:nvPr/>
      </p:nvGrpSpPr>
      <p:grpSpPr>
        <a:xfrm>
          <a:off x="0" y="0"/>
          <a:ext cx="0" cy="0"/>
          <a:chOff x="0" y="0"/>
          <a:chExt cx="0" cy="0"/>
        </a:xfrm>
      </p:grpSpPr>
      <p:sp>
        <p:nvSpPr>
          <p:cNvPr id="137" name="Shape 13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38" name="Shape 138"/>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p:spTree>
      <p:nvGrpSpPr>
        <p:cNvPr id="7" name="Shape 7"/>
        <p:cNvGrpSpPr/>
        <p:nvPr/>
      </p:nvGrpSpPr>
      <p:grpSpPr>
        <a:xfrm>
          <a:off x="0" y="0"/>
          <a:ext cx="0" cy="0"/>
          <a:chOff x="0" y="0"/>
          <a:chExt cx="0" cy="0"/>
        </a:xfrm>
      </p:grpSpPr>
      <p:sp>
        <p:nvSpPr>
          <p:cNvPr id="8" name="Shape 8"/>
          <p:cNvSpPr/>
          <p:nvPr/>
        </p:nvSpPr>
        <p:spPr>
          <a:xfrm>
            <a:off x="218925" y="-9675"/>
            <a:ext cx="5276875" cy="5167075"/>
          </a:xfrm>
          <a:custGeom>
            <a:pathLst>
              <a:path extrusionOk="0" h="206683" w="211075">
                <a:moveTo>
                  <a:pt x="387" y="0"/>
                </a:moveTo>
                <a:lnTo>
                  <a:pt x="0" y="206683"/>
                </a:lnTo>
                <a:lnTo>
                  <a:pt x="211075" y="206545"/>
                </a:lnTo>
                <a:lnTo>
                  <a:pt x="155812" y="301"/>
                </a:lnTo>
                <a:close/>
              </a:path>
            </a:pathLst>
          </a:custGeom>
          <a:solidFill>
            <a:srgbClr val="000000">
              <a:alpha val="7310"/>
            </a:srgbClr>
          </a:solidFill>
          <a:ln>
            <a:noFill/>
          </a:ln>
        </p:spPr>
      </p:sp>
      <p:sp>
        <p:nvSpPr>
          <p:cNvPr id="9" name="Shape 9"/>
          <p:cNvSpPr/>
          <p:nvPr/>
        </p:nvSpPr>
        <p:spPr>
          <a:xfrm>
            <a:off x="-9675" y="-9675"/>
            <a:ext cx="5276875" cy="5167075"/>
          </a:xfrm>
          <a:custGeom>
            <a:pathLst>
              <a:path extrusionOk="0" h="206683" w="211075">
                <a:moveTo>
                  <a:pt x="387" y="0"/>
                </a:moveTo>
                <a:lnTo>
                  <a:pt x="0" y="206683"/>
                </a:lnTo>
                <a:lnTo>
                  <a:pt x="211075" y="206545"/>
                </a:lnTo>
                <a:lnTo>
                  <a:pt x="155812" y="301"/>
                </a:lnTo>
                <a:close/>
              </a:path>
            </a:pathLst>
          </a:custGeom>
          <a:solidFill>
            <a:srgbClr val="FFFFFF"/>
          </a:solidFill>
          <a:ln>
            <a:noFill/>
          </a:ln>
        </p:spPr>
      </p:sp>
      <p:sp>
        <p:nvSpPr>
          <p:cNvPr id="10" name="Shape 10"/>
          <p:cNvSpPr txBox="1"/>
          <p:nvPr>
            <p:ph type="ctrTitle"/>
          </p:nvPr>
        </p:nvSpPr>
        <p:spPr>
          <a:xfrm>
            <a:off x="648300" y="3404550"/>
            <a:ext cx="3530700" cy="1181999"/>
          </a:xfrm>
          <a:prstGeom prst="rect">
            <a:avLst/>
          </a:prstGeom>
        </p:spPr>
        <p:txBody>
          <a:bodyPr anchorCtr="0" anchor="b" bIns="91425" lIns="91425" rIns="91425" tIns="91425"/>
          <a:lstStyle>
            <a:lvl1pPr>
              <a:spcBef>
                <a:spcPts val="0"/>
              </a:spcBef>
              <a:buSzPct val="100000"/>
              <a:defRPr sz="3000"/>
            </a:lvl1pPr>
            <a:lvl2pPr>
              <a:spcBef>
                <a:spcPts val="0"/>
              </a:spcBef>
              <a:buSzPct val="100000"/>
              <a:defRPr sz="3000"/>
            </a:lvl2pPr>
            <a:lvl3pPr>
              <a:spcBef>
                <a:spcPts val="0"/>
              </a:spcBef>
              <a:buSzPct val="100000"/>
              <a:defRPr sz="3000"/>
            </a:lvl3pPr>
            <a:lvl4pPr>
              <a:spcBef>
                <a:spcPts val="0"/>
              </a:spcBef>
              <a:buSzPct val="100000"/>
              <a:defRPr sz="3000"/>
            </a:lvl4pPr>
            <a:lvl5pPr>
              <a:spcBef>
                <a:spcPts val="0"/>
              </a:spcBef>
              <a:buSzPct val="100000"/>
              <a:defRPr sz="3000"/>
            </a:lvl5pPr>
            <a:lvl6pPr>
              <a:spcBef>
                <a:spcPts val="0"/>
              </a:spcBef>
              <a:buSzPct val="100000"/>
              <a:defRPr sz="3000"/>
            </a:lvl6pPr>
            <a:lvl7pPr>
              <a:spcBef>
                <a:spcPts val="0"/>
              </a:spcBef>
              <a:buSzPct val="100000"/>
              <a:defRPr sz="3000"/>
            </a:lvl7pPr>
            <a:lvl8pPr>
              <a:spcBef>
                <a:spcPts val="0"/>
              </a:spcBef>
              <a:buSzPct val="100000"/>
              <a:defRPr sz="3000"/>
            </a:lvl8pPr>
            <a:lvl9pPr>
              <a:spcBef>
                <a:spcPts val="0"/>
              </a:spcBef>
              <a:buSzPct val="100000"/>
              <a:defRPr sz="30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ption">
    <p:spTree>
      <p:nvGrpSpPr>
        <p:cNvPr id="52" name="Shape 52"/>
        <p:cNvGrpSpPr/>
        <p:nvPr/>
      </p:nvGrpSpPr>
      <p:grpSpPr>
        <a:xfrm>
          <a:off x="0" y="0"/>
          <a:ext cx="0" cy="0"/>
          <a:chOff x="0" y="0"/>
          <a:chExt cx="0" cy="0"/>
        </a:xfrm>
      </p:grpSpPr>
      <p:sp>
        <p:nvSpPr>
          <p:cNvPr id="53" name="Shape 53"/>
          <p:cNvSpPr/>
          <p:nvPr/>
        </p:nvSpPr>
        <p:spPr>
          <a:xfrm>
            <a:off x="228600" y="-10437"/>
            <a:ext cx="8229314" cy="5164386"/>
          </a:xfrm>
          <a:custGeom>
            <a:pathLst>
              <a:path extrusionOk="0" h="206122" w="328450">
                <a:moveTo>
                  <a:pt x="0" y="0"/>
                </a:moveTo>
                <a:lnTo>
                  <a:pt x="0" y="206122"/>
                </a:lnTo>
                <a:lnTo>
                  <a:pt x="328450" y="206122"/>
                </a:lnTo>
                <a:lnTo>
                  <a:pt x="273309" y="331"/>
                </a:lnTo>
                <a:close/>
              </a:path>
            </a:pathLst>
          </a:custGeom>
          <a:solidFill>
            <a:srgbClr val="000000">
              <a:alpha val="7310"/>
            </a:srgbClr>
          </a:solidFill>
          <a:ln>
            <a:noFill/>
          </a:ln>
        </p:spPr>
      </p:sp>
      <p:sp>
        <p:nvSpPr>
          <p:cNvPr id="54" name="Shape 54"/>
          <p:cNvSpPr/>
          <p:nvPr/>
        </p:nvSpPr>
        <p:spPr>
          <a:xfrm>
            <a:off x="0" y="-10437"/>
            <a:ext cx="8229314" cy="5164386"/>
          </a:xfrm>
          <a:custGeom>
            <a:pathLst>
              <a:path extrusionOk="0" h="206122" w="328450">
                <a:moveTo>
                  <a:pt x="0" y="0"/>
                </a:moveTo>
                <a:lnTo>
                  <a:pt x="0" y="206122"/>
                </a:lnTo>
                <a:lnTo>
                  <a:pt x="328450" y="206122"/>
                </a:lnTo>
                <a:lnTo>
                  <a:pt x="273309" y="331"/>
                </a:lnTo>
                <a:close/>
              </a:path>
            </a:pathLst>
          </a:custGeom>
          <a:solidFill>
            <a:srgbClr val="FFFFFF"/>
          </a:solidFill>
          <a:ln>
            <a:noFill/>
          </a:ln>
        </p:spPr>
      </p:sp>
      <p:sp>
        <p:nvSpPr>
          <p:cNvPr id="55" name="Shape 55"/>
          <p:cNvSpPr txBox="1"/>
          <p:nvPr>
            <p:ph idx="1" type="body"/>
          </p:nvPr>
        </p:nvSpPr>
        <p:spPr>
          <a:xfrm>
            <a:off x="841000" y="4025300"/>
            <a:ext cx="7845899" cy="519599"/>
          </a:xfrm>
          <a:prstGeom prst="rect">
            <a:avLst/>
          </a:prstGeom>
        </p:spPr>
        <p:txBody>
          <a:bodyPr anchorCtr="0" anchor="b" bIns="91425" lIns="91425" rIns="91425" tIns="91425"/>
          <a:lstStyle>
            <a:lvl1pPr>
              <a:spcBef>
                <a:spcPts val="360"/>
              </a:spcBef>
              <a:buSzPct val="100000"/>
              <a:buNone/>
              <a:defRPr sz="1200"/>
            </a:lvl1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56" name="Shape 56"/>
        <p:cNvGrpSpPr/>
        <p:nvPr/>
      </p:nvGrpSpPr>
      <p:grpSpPr>
        <a:xfrm>
          <a:off x="0" y="0"/>
          <a:ext cx="0" cy="0"/>
          <a:chOff x="0" y="0"/>
          <a:chExt cx="0" cy="0"/>
        </a:xfrm>
      </p:grpSpPr>
      <p:sp>
        <p:nvSpPr>
          <p:cNvPr id="57" name="Shape 57"/>
          <p:cNvSpPr/>
          <p:nvPr/>
        </p:nvSpPr>
        <p:spPr>
          <a:xfrm>
            <a:off x="228600" y="-10437"/>
            <a:ext cx="8229314" cy="5164386"/>
          </a:xfrm>
          <a:custGeom>
            <a:pathLst>
              <a:path extrusionOk="0" h="206122" w="328450">
                <a:moveTo>
                  <a:pt x="0" y="0"/>
                </a:moveTo>
                <a:lnTo>
                  <a:pt x="0" y="206122"/>
                </a:lnTo>
                <a:lnTo>
                  <a:pt x="328450" y="206122"/>
                </a:lnTo>
                <a:lnTo>
                  <a:pt x="273309" y="331"/>
                </a:lnTo>
                <a:close/>
              </a:path>
            </a:pathLst>
          </a:custGeom>
          <a:solidFill>
            <a:srgbClr val="000000">
              <a:alpha val="7310"/>
            </a:srgbClr>
          </a:solidFill>
          <a:ln>
            <a:noFill/>
          </a:ln>
        </p:spPr>
      </p:sp>
      <p:sp>
        <p:nvSpPr>
          <p:cNvPr id="58" name="Shape 58"/>
          <p:cNvSpPr/>
          <p:nvPr/>
        </p:nvSpPr>
        <p:spPr>
          <a:xfrm>
            <a:off x="0" y="-10437"/>
            <a:ext cx="8229314" cy="5164386"/>
          </a:xfrm>
          <a:custGeom>
            <a:pathLst>
              <a:path extrusionOk="0" h="206122" w="328450">
                <a:moveTo>
                  <a:pt x="0" y="0"/>
                </a:moveTo>
                <a:lnTo>
                  <a:pt x="0" y="206122"/>
                </a:lnTo>
                <a:lnTo>
                  <a:pt x="328450" y="206122"/>
                </a:lnTo>
                <a:lnTo>
                  <a:pt x="273309" y="331"/>
                </a:lnTo>
                <a:close/>
              </a:path>
            </a:pathLst>
          </a:custGeom>
          <a:solidFill>
            <a:srgbClr val="FFFFFF"/>
          </a:solidFill>
          <a:ln>
            <a:noFill/>
          </a:ln>
        </p:spPr>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Empty">
    <p:spTree>
      <p:nvGrpSpPr>
        <p:cNvPr id="59" name="Shape 59"/>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ITLE_2">
    <p:spTree>
      <p:nvGrpSpPr>
        <p:cNvPr id="60" name="Shape 60"/>
        <p:cNvGrpSpPr/>
        <p:nvPr/>
      </p:nvGrpSpPr>
      <p:grpSpPr>
        <a:xfrm>
          <a:off x="0" y="0"/>
          <a:ext cx="0" cy="0"/>
          <a:chOff x="0" y="0"/>
          <a:chExt cx="0" cy="0"/>
        </a:xfrm>
      </p:grpSpPr>
      <p:sp>
        <p:nvSpPr>
          <p:cNvPr id="61" name="Shape 61"/>
          <p:cNvSpPr/>
          <p:nvPr/>
        </p:nvSpPr>
        <p:spPr>
          <a:xfrm flipH="1" rot="10800000">
            <a:off x="0" y="3093234"/>
            <a:ext cx="8458200" cy="712499"/>
          </a:xfrm>
          <a:prstGeom prst="rect">
            <a:avLst/>
          </a:prstGeom>
          <a:solidFill>
            <a:schemeClr val="dk2"/>
          </a:solidFill>
          <a:ln>
            <a:noFill/>
          </a:ln>
        </p:spPr>
        <p:txBody>
          <a:bodyPr anchorCtr="0" anchor="ctr" bIns="45700" lIns="91425" rIns="91425" tIns="45700">
            <a:noAutofit/>
          </a:bodyPr>
          <a:lstStyle/>
          <a:p>
            <a:pPr>
              <a:spcBef>
                <a:spcPts val="0"/>
              </a:spcBef>
              <a:buNone/>
            </a:pPr>
            <a:r>
              <a:t/>
            </a:r>
            <a:endParaRPr/>
          </a:p>
        </p:txBody>
      </p:sp>
      <p:sp>
        <p:nvSpPr>
          <p:cNvPr id="62" name="Shape 62"/>
          <p:cNvSpPr txBox="1"/>
          <p:nvPr>
            <p:ph type="ctrTitle"/>
          </p:nvPr>
        </p:nvSpPr>
        <p:spPr>
          <a:xfrm>
            <a:off x="685800" y="1300757"/>
            <a:ext cx="7772400" cy="1684199"/>
          </a:xfrm>
          <a:prstGeom prst="rect">
            <a:avLst/>
          </a:prstGeom>
        </p:spPr>
        <p:txBody>
          <a:bodyPr anchorCtr="0" anchor="b" bIns="91425" lIns="91425" rIns="91425" tIns="91425"/>
          <a:lstStyle>
            <a:lvl1pPr rtl="0">
              <a:spcBef>
                <a:spcPts val="0"/>
              </a:spcBef>
              <a:buClr>
                <a:schemeClr val="dk2"/>
              </a:buClr>
              <a:buSzPct val="100000"/>
              <a:defRPr sz="7200">
                <a:solidFill>
                  <a:schemeClr val="dk2"/>
                </a:solidFill>
              </a:defRPr>
            </a:lvl1pPr>
            <a:lvl2pPr rtl="0">
              <a:spcBef>
                <a:spcPts val="0"/>
              </a:spcBef>
              <a:buClr>
                <a:schemeClr val="dk2"/>
              </a:buClr>
              <a:buSzPct val="100000"/>
              <a:defRPr sz="7200">
                <a:solidFill>
                  <a:schemeClr val="dk2"/>
                </a:solidFill>
              </a:defRPr>
            </a:lvl2pPr>
            <a:lvl3pPr rtl="0">
              <a:spcBef>
                <a:spcPts val="0"/>
              </a:spcBef>
              <a:buClr>
                <a:schemeClr val="dk2"/>
              </a:buClr>
              <a:buSzPct val="100000"/>
              <a:defRPr sz="7200">
                <a:solidFill>
                  <a:schemeClr val="dk2"/>
                </a:solidFill>
              </a:defRPr>
            </a:lvl3pPr>
            <a:lvl4pPr rtl="0">
              <a:spcBef>
                <a:spcPts val="0"/>
              </a:spcBef>
              <a:buClr>
                <a:schemeClr val="dk2"/>
              </a:buClr>
              <a:buSzPct val="100000"/>
              <a:defRPr sz="7200">
                <a:solidFill>
                  <a:schemeClr val="dk2"/>
                </a:solidFill>
              </a:defRPr>
            </a:lvl4pPr>
            <a:lvl5pPr rtl="0">
              <a:spcBef>
                <a:spcPts val="0"/>
              </a:spcBef>
              <a:buClr>
                <a:schemeClr val="dk2"/>
              </a:buClr>
              <a:buSzPct val="100000"/>
              <a:defRPr sz="7200">
                <a:solidFill>
                  <a:schemeClr val="dk2"/>
                </a:solidFill>
              </a:defRPr>
            </a:lvl5pPr>
            <a:lvl6pPr rtl="0">
              <a:spcBef>
                <a:spcPts val="0"/>
              </a:spcBef>
              <a:buClr>
                <a:schemeClr val="dk2"/>
              </a:buClr>
              <a:buSzPct val="100000"/>
              <a:defRPr sz="7200">
                <a:solidFill>
                  <a:schemeClr val="dk2"/>
                </a:solidFill>
              </a:defRPr>
            </a:lvl6pPr>
            <a:lvl7pPr rtl="0">
              <a:spcBef>
                <a:spcPts val="0"/>
              </a:spcBef>
              <a:buClr>
                <a:schemeClr val="dk2"/>
              </a:buClr>
              <a:buSzPct val="100000"/>
              <a:defRPr sz="7200">
                <a:solidFill>
                  <a:schemeClr val="dk2"/>
                </a:solidFill>
              </a:defRPr>
            </a:lvl7pPr>
            <a:lvl8pPr rtl="0">
              <a:spcBef>
                <a:spcPts val="0"/>
              </a:spcBef>
              <a:buClr>
                <a:schemeClr val="dk2"/>
              </a:buClr>
              <a:buSzPct val="100000"/>
              <a:defRPr sz="7200">
                <a:solidFill>
                  <a:schemeClr val="dk2"/>
                </a:solidFill>
              </a:defRPr>
            </a:lvl8pPr>
            <a:lvl9pPr rtl="0">
              <a:spcBef>
                <a:spcPts val="0"/>
              </a:spcBef>
              <a:buClr>
                <a:schemeClr val="dk2"/>
              </a:buClr>
              <a:buSzPct val="100000"/>
              <a:defRPr sz="7200">
                <a:solidFill>
                  <a:schemeClr val="dk2"/>
                </a:solidFill>
              </a:defRPr>
            </a:lvl9pPr>
          </a:lstStyle>
          <a:p/>
        </p:txBody>
      </p:sp>
      <p:sp>
        <p:nvSpPr>
          <p:cNvPr id="63" name="Shape 63"/>
          <p:cNvSpPr txBox="1"/>
          <p:nvPr>
            <p:ph idx="1" type="subTitle"/>
          </p:nvPr>
        </p:nvSpPr>
        <p:spPr>
          <a:xfrm>
            <a:off x="685800" y="3093357"/>
            <a:ext cx="7772400" cy="712499"/>
          </a:xfrm>
          <a:prstGeom prst="rect">
            <a:avLst/>
          </a:prstGeom>
        </p:spPr>
        <p:txBody>
          <a:bodyPr anchorCtr="0" anchor="ctr" bIns="91425" lIns="91425" rIns="91425" tIns="91425"/>
          <a:lstStyle>
            <a:lvl1pPr rtl="0">
              <a:spcBef>
                <a:spcPts val="0"/>
              </a:spcBef>
              <a:buClr>
                <a:schemeClr val="lt2"/>
              </a:buClr>
              <a:buNone/>
              <a:defRPr b="1">
                <a:solidFill>
                  <a:schemeClr val="lt2"/>
                </a:solidFill>
              </a:defRPr>
            </a:lvl1pPr>
            <a:lvl2pPr rtl="0">
              <a:spcBef>
                <a:spcPts val="0"/>
              </a:spcBef>
              <a:buClr>
                <a:schemeClr val="lt2"/>
              </a:buClr>
              <a:buSzPct val="100000"/>
              <a:buNone/>
              <a:defRPr b="1" sz="3000">
                <a:solidFill>
                  <a:schemeClr val="lt2"/>
                </a:solidFill>
              </a:defRPr>
            </a:lvl2pPr>
            <a:lvl3pPr rtl="0">
              <a:spcBef>
                <a:spcPts val="0"/>
              </a:spcBef>
              <a:buClr>
                <a:schemeClr val="lt2"/>
              </a:buClr>
              <a:buSzPct val="100000"/>
              <a:buNone/>
              <a:defRPr b="1" sz="3000">
                <a:solidFill>
                  <a:schemeClr val="lt2"/>
                </a:solidFill>
              </a:defRPr>
            </a:lvl3pPr>
            <a:lvl4pPr rtl="0">
              <a:spcBef>
                <a:spcPts val="0"/>
              </a:spcBef>
              <a:buClr>
                <a:schemeClr val="lt2"/>
              </a:buClr>
              <a:buSzPct val="100000"/>
              <a:buNone/>
              <a:defRPr b="1" sz="3000">
                <a:solidFill>
                  <a:schemeClr val="lt2"/>
                </a:solidFill>
              </a:defRPr>
            </a:lvl4pPr>
            <a:lvl5pPr rtl="0">
              <a:spcBef>
                <a:spcPts val="0"/>
              </a:spcBef>
              <a:buClr>
                <a:schemeClr val="lt2"/>
              </a:buClr>
              <a:buSzPct val="100000"/>
              <a:buNone/>
              <a:defRPr b="1" sz="3000">
                <a:solidFill>
                  <a:schemeClr val="lt2"/>
                </a:solidFill>
              </a:defRPr>
            </a:lvl5pPr>
            <a:lvl6pPr rtl="0">
              <a:spcBef>
                <a:spcPts val="0"/>
              </a:spcBef>
              <a:buClr>
                <a:schemeClr val="lt2"/>
              </a:buClr>
              <a:buSzPct val="100000"/>
              <a:buNone/>
              <a:defRPr b="1" sz="3000">
                <a:solidFill>
                  <a:schemeClr val="lt2"/>
                </a:solidFill>
              </a:defRPr>
            </a:lvl6pPr>
            <a:lvl7pPr rtl="0">
              <a:spcBef>
                <a:spcPts val="0"/>
              </a:spcBef>
              <a:buClr>
                <a:schemeClr val="lt2"/>
              </a:buClr>
              <a:buSzPct val="100000"/>
              <a:buNone/>
              <a:defRPr b="1" sz="3000">
                <a:solidFill>
                  <a:schemeClr val="lt2"/>
                </a:solidFill>
              </a:defRPr>
            </a:lvl7pPr>
            <a:lvl8pPr rtl="0">
              <a:spcBef>
                <a:spcPts val="0"/>
              </a:spcBef>
              <a:buClr>
                <a:schemeClr val="lt2"/>
              </a:buClr>
              <a:buSzPct val="100000"/>
              <a:buNone/>
              <a:defRPr b="1" sz="3000">
                <a:solidFill>
                  <a:schemeClr val="lt2"/>
                </a:solidFill>
              </a:defRPr>
            </a:lvl8pPr>
            <a:lvl9pPr rtl="0">
              <a:spcBef>
                <a:spcPts val="0"/>
              </a:spcBef>
              <a:buClr>
                <a:schemeClr val="lt2"/>
              </a:buClr>
              <a:buSzPct val="100000"/>
              <a:buNone/>
              <a:defRPr b="1" sz="3000">
                <a:solidFill>
                  <a:schemeClr val="lt2"/>
                </a:solidFill>
              </a:defRPr>
            </a:lvl9pPr>
          </a:lstStyle>
          <a:p/>
        </p:txBody>
      </p:sp>
      <p:sp>
        <p:nvSpPr>
          <p:cNvPr id="64" name="Shape 64"/>
          <p:cNvSpPr txBox="1"/>
          <p:nvPr>
            <p:ph idx="12" type="sldNum"/>
          </p:nvPr>
        </p:nvSpPr>
        <p:spPr>
          <a:xfrm>
            <a:off x="8556791" y="4749850"/>
            <a:ext cx="548699" cy="393600"/>
          </a:xfrm>
          <a:prstGeom prst="rect">
            <a:avLst/>
          </a:prstGeom>
          <a:noFill/>
          <a:ln>
            <a:noFill/>
          </a:ln>
        </p:spPr>
        <p:txBody>
          <a:bodyPr anchorCtr="0" anchor="ctr" bIns="91425" lIns="91425" rIns="91425" tIns="91425">
            <a:noAutofit/>
          </a:bodyPr>
          <a:lstStyle>
            <a:lvl1pPr rtl="0">
              <a:spcBef>
                <a:spcPts val="0"/>
              </a:spcBef>
              <a:buNone/>
              <a:defRPr/>
            </a:lvl1pPr>
          </a:lstStyle>
          <a:p>
            <a:pPr lvl="0">
              <a:spcBef>
                <a:spcPts val="0"/>
              </a:spcBef>
              <a:buNone/>
            </a:pPr>
            <a:fld id="{00000000-1234-1234-1234-123412341234}" type="slidenum">
              <a:rPr lang="en"/>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ubtitle">
    <p:spTree>
      <p:nvGrpSpPr>
        <p:cNvPr id="11" name="Shape 11"/>
        <p:cNvGrpSpPr/>
        <p:nvPr/>
      </p:nvGrpSpPr>
      <p:grpSpPr>
        <a:xfrm>
          <a:off x="0" y="0"/>
          <a:ext cx="0" cy="0"/>
          <a:chOff x="0" y="0"/>
          <a:chExt cx="0" cy="0"/>
        </a:xfrm>
      </p:grpSpPr>
      <p:sp>
        <p:nvSpPr>
          <p:cNvPr id="12" name="Shape 12"/>
          <p:cNvSpPr/>
          <p:nvPr/>
        </p:nvSpPr>
        <p:spPr>
          <a:xfrm>
            <a:off x="218925" y="-9675"/>
            <a:ext cx="5276875" cy="5167075"/>
          </a:xfrm>
          <a:custGeom>
            <a:pathLst>
              <a:path extrusionOk="0" h="206683" w="211075">
                <a:moveTo>
                  <a:pt x="387" y="0"/>
                </a:moveTo>
                <a:lnTo>
                  <a:pt x="0" y="206683"/>
                </a:lnTo>
                <a:lnTo>
                  <a:pt x="211075" y="206545"/>
                </a:lnTo>
                <a:lnTo>
                  <a:pt x="155812" y="301"/>
                </a:lnTo>
                <a:close/>
              </a:path>
            </a:pathLst>
          </a:custGeom>
          <a:solidFill>
            <a:srgbClr val="000000">
              <a:alpha val="7310"/>
            </a:srgbClr>
          </a:solidFill>
          <a:ln>
            <a:noFill/>
          </a:ln>
        </p:spPr>
      </p:sp>
      <p:sp>
        <p:nvSpPr>
          <p:cNvPr id="13" name="Shape 13"/>
          <p:cNvSpPr/>
          <p:nvPr/>
        </p:nvSpPr>
        <p:spPr>
          <a:xfrm>
            <a:off x="-9675" y="-9675"/>
            <a:ext cx="5276875" cy="5167075"/>
          </a:xfrm>
          <a:custGeom>
            <a:pathLst>
              <a:path extrusionOk="0" h="206683" w="211075">
                <a:moveTo>
                  <a:pt x="387" y="0"/>
                </a:moveTo>
                <a:lnTo>
                  <a:pt x="0" y="206683"/>
                </a:lnTo>
                <a:lnTo>
                  <a:pt x="211075" y="206545"/>
                </a:lnTo>
                <a:lnTo>
                  <a:pt x="155812" y="301"/>
                </a:lnTo>
                <a:close/>
              </a:path>
            </a:pathLst>
          </a:custGeom>
          <a:solidFill>
            <a:srgbClr val="FFFFFF"/>
          </a:solidFill>
          <a:ln>
            <a:noFill/>
          </a:ln>
        </p:spPr>
      </p:sp>
      <p:sp>
        <p:nvSpPr>
          <p:cNvPr id="14" name="Shape 14"/>
          <p:cNvSpPr txBox="1"/>
          <p:nvPr>
            <p:ph type="ctrTitle"/>
          </p:nvPr>
        </p:nvSpPr>
        <p:spPr>
          <a:xfrm>
            <a:off x="648300" y="1583350"/>
            <a:ext cx="3522300" cy="2989799"/>
          </a:xfrm>
          <a:prstGeom prst="rect">
            <a:avLst/>
          </a:prstGeom>
        </p:spPr>
        <p:txBody>
          <a:bodyPr anchorCtr="0" anchor="b" bIns="91425" lIns="91425" rIns="91425" tIns="91425"/>
          <a:lstStyle>
            <a:lvl1pPr rtl="0">
              <a:spcBef>
                <a:spcPts val="0"/>
              </a:spcBef>
              <a:buSzPct val="100000"/>
              <a:defRPr sz="3000"/>
            </a:lvl1pPr>
            <a:lvl2pPr rtl="0">
              <a:spcBef>
                <a:spcPts val="0"/>
              </a:spcBef>
              <a:buSzPct val="100000"/>
              <a:defRPr sz="3000"/>
            </a:lvl2pPr>
            <a:lvl3pPr rtl="0">
              <a:spcBef>
                <a:spcPts val="0"/>
              </a:spcBef>
              <a:buSzPct val="100000"/>
              <a:defRPr sz="3000"/>
            </a:lvl3pPr>
            <a:lvl4pPr rtl="0">
              <a:spcBef>
                <a:spcPts val="0"/>
              </a:spcBef>
              <a:buSzPct val="100000"/>
              <a:defRPr sz="3000"/>
            </a:lvl4pPr>
            <a:lvl5pPr rtl="0">
              <a:spcBef>
                <a:spcPts val="0"/>
              </a:spcBef>
              <a:buSzPct val="100000"/>
              <a:defRPr sz="3000"/>
            </a:lvl5pPr>
            <a:lvl6pPr rtl="0">
              <a:spcBef>
                <a:spcPts val="0"/>
              </a:spcBef>
              <a:buSzPct val="100000"/>
              <a:defRPr sz="3000"/>
            </a:lvl6pPr>
            <a:lvl7pPr rtl="0">
              <a:spcBef>
                <a:spcPts val="0"/>
              </a:spcBef>
              <a:buSzPct val="100000"/>
              <a:defRPr sz="3000"/>
            </a:lvl7pPr>
            <a:lvl8pPr rtl="0">
              <a:spcBef>
                <a:spcPts val="0"/>
              </a:spcBef>
              <a:buSzPct val="100000"/>
              <a:defRPr sz="3000"/>
            </a:lvl8pPr>
            <a:lvl9pPr rtl="0">
              <a:spcBef>
                <a:spcPts val="0"/>
              </a:spcBef>
              <a:buSzPct val="100000"/>
              <a:defRPr sz="3000"/>
            </a:lvl9pPr>
          </a:lstStyle>
          <a:p/>
        </p:txBody>
      </p:sp>
      <p:sp>
        <p:nvSpPr>
          <p:cNvPr id="15" name="Shape 15"/>
          <p:cNvSpPr txBox="1"/>
          <p:nvPr>
            <p:ph idx="1" type="subTitle"/>
          </p:nvPr>
        </p:nvSpPr>
        <p:spPr>
          <a:xfrm>
            <a:off x="6724950" y="3494300"/>
            <a:ext cx="1906199" cy="1031699"/>
          </a:xfrm>
          <a:prstGeom prst="rect">
            <a:avLst/>
          </a:prstGeom>
        </p:spPr>
        <p:txBody>
          <a:bodyPr anchorCtr="0" anchor="b" bIns="91425" lIns="91425" rIns="91425" tIns="91425"/>
          <a:lstStyle>
            <a:lvl1pPr rtl="0" algn="r">
              <a:spcBef>
                <a:spcPts val="0"/>
              </a:spcBef>
              <a:buClr>
                <a:srgbClr val="FFFFFF"/>
              </a:buClr>
              <a:buSzPct val="100000"/>
              <a:buNone/>
              <a:defRPr sz="1800">
                <a:solidFill>
                  <a:srgbClr val="FFFFFF"/>
                </a:solidFill>
              </a:defRPr>
            </a:lvl1pPr>
            <a:lvl2pPr rtl="0" algn="r">
              <a:spcBef>
                <a:spcPts val="0"/>
              </a:spcBef>
              <a:buClr>
                <a:srgbClr val="FFFFFF"/>
              </a:buClr>
              <a:buSzPct val="100000"/>
              <a:buNone/>
              <a:defRPr sz="1800">
                <a:solidFill>
                  <a:srgbClr val="FFFFFF"/>
                </a:solidFill>
              </a:defRPr>
            </a:lvl2pPr>
            <a:lvl3pPr rtl="0" algn="r">
              <a:spcBef>
                <a:spcPts val="0"/>
              </a:spcBef>
              <a:buClr>
                <a:srgbClr val="FFFFFF"/>
              </a:buClr>
              <a:buSzPct val="100000"/>
              <a:buNone/>
              <a:defRPr sz="1800">
                <a:solidFill>
                  <a:srgbClr val="FFFFFF"/>
                </a:solidFill>
              </a:defRPr>
            </a:lvl3pPr>
            <a:lvl4pPr rtl="0" algn="r">
              <a:spcBef>
                <a:spcPts val="0"/>
              </a:spcBef>
              <a:buClr>
                <a:srgbClr val="FFFFFF"/>
              </a:buClr>
              <a:buSzPct val="100000"/>
              <a:buNone/>
              <a:defRPr sz="1800">
                <a:solidFill>
                  <a:srgbClr val="FFFFFF"/>
                </a:solidFill>
              </a:defRPr>
            </a:lvl4pPr>
            <a:lvl5pPr rtl="0" algn="r">
              <a:spcBef>
                <a:spcPts val="0"/>
              </a:spcBef>
              <a:buClr>
                <a:srgbClr val="FFFFFF"/>
              </a:buClr>
              <a:buSzPct val="100000"/>
              <a:buNone/>
              <a:defRPr sz="1800">
                <a:solidFill>
                  <a:srgbClr val="FFFFFF"/>
                </a:solidFill>
              </a:defRPr>
            </a:lvl5pPr>
            <a:lvl6pPr rtl="0" algn="r">
              <a:spcBef>
                <a:spcPts val="0"/>
              </a:spcBef>
              <a:buClr>
                <a:srgbClr val="FFFFFF"/>
              </a:buClr>
              <a:buSzPct val="100000"/>
              <a:buNone/>
              <a:defRPr sz="1800">
                <a:solidFill>
                  <a:srgbClr val="FFFFFF"/>
                </a:solidFill>
              </a:defRPr>
            </a:lvl6pPr>
            <a:lvl7pPr rtl="0" algn="r">
              <a:spcBef>
                <a:spcPts val="0"/>
              </a:spcBef>
              <a:buClr>
                <a:srgbClr val="FFFFFF"/>
              </a:buClr>
              <a:buSzPct val="100000"/>
              <a:buNone/>
              <a:defRPr sz="1800">
                <a:solidFill>
                  <a:srgbClr val="FFFFFF"/>
                </a:solidFill>
              </a:defRPr>
            </a:lvl7pPr>
            <a:lvl8pPr rtl="0" algn="r">
              <a:spcBef>
                <a:spcPts val="0"/>
              </a:spcBef>
              <a:buClr>
                <a:srgbClr val="FFFFFF"/>
              </a:buClr>
              <a:buSzPct val="100000"/>
              <a:buNone/>
              <a:defRPr sz="1800">
                <a:solidFill>
                  <a:srgbClr val="FFFFFF"/>
                </a:solidFill>
              </a:defRPr>
            </a:lvl8pPr>
            <a:lvl9pPr rtl="0" algn="r">
              <a:spcBef>
                <a:spcPts val="0"/>
              </a:spcBef>
              <a:buClr>
                <a:srgbClr val="FFFFFF"/>
              </a:buClr>
              <a:buSzPct val="100000"/>
              <a:buNone/>
              <a:defRPr sz="1800">
                <a:solidFill>
                  <a:srgbClr val="FFFFFF"/>
                </a:solidFil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itle + 1 column + image">
    <p:spTree>
      <p:nvGrpSpPr>
        <p:cNvPr id="16" name="Shape 16"/>
        <p:cNvGrpSpPr/>
        <p:nvPr/>
      </p:nvGrpSpPr>
      <p:grpSpPr>
        <a:xfrm>
          <a:off x="0" y="0"/>
          <a:ext cx="0" cy="0"/>
          <a:chOff x="0" y="0"/>
          <a:chExt cx="0" cy="0"/>
        </a:xfrm>
      </p:grpSpPr>
      <p:sp>
        <p:nvSpPr>
          <p:cNvPr id="17" name="Shape 17"/>
          <p:cNvSpPr/>
          <p:nvPr/>
        </p:nvSpPr>
        <p:spPr>
          <a:xfrm>
            <a:off x="218925" y="-9675"/>
            <a:ext cx="5276875" cy="5167075"/>
          </a:xfrm>
          <a:custGeom>
            <a:pathLst>
              <a:path extrusionOk="0" h="206683" w="211075">
                <a:moveTo>
                  <a:pt x="387" y="0"/>
                </a:moveTo>
                <a:lnTo>
                  <a:pt x="0" y="206683"/>
                </a:lnTo>
                <a:lnTo>
                  <a:pt x="211075" y="206545"/>
                </a:lnTo>
                <a:lnTo>
                  <a:pt x="155812" y="301"/>
                </a:lnTo>
                <a:close/>
              </a:path>
            </a:pathLst>
          </a:custGeom>
          <a:solidFill>
            <a:srgbClr val="000000">
              <a:alpha val="7310"/>
            </a:srgbClr>
          </a:solidFill>
          <a:ln>
            <a:noFill/>
          </a:ln>
        </p:spPr>
      </p:sp>
      <p:sp>
        <p:nvSpPr>
          <p:cNvPr id="18" name="Shape 18"/>
          <p:cNvSpPr/>
          <p:nvPr/>
        </p:nvSpPr>
        <p:spPr>
          <a:xfrm>
            <a:off x="-9675" y="-9675"/>
            <a:ext cx="5276875" cy="5167075"/>
          </a:xfrm>
          <a:custGeom>
            <a:pathLst>
              <a:path extrusionOk="0" h="206683" w="211075">
                <a:moveTo>
                  <a:pt x="387" y="0"/>
                </a:moveTo>
                <a:lnTo>
                  <a:pt x="0" y="206683"/>
                </a:lnTo>
                <a:lnTo>
                  <a:pt x="211075" y="206545"/>
                </a:lnTo>
                <a:lnTo>
                  <a:pt x="155812" y="301"/>
                </a:lnTo>
                <a:close/>
              </a:path>
            </a:pathLst>
          </a:custGeom>
          <a:solidFill>
            <a:srgbClr val="FFFFFF"/>
          </a:solidFill>
          <a:ln>
            <a:noFill/>
          </a:ln>
        </p:spPr>
      </p:sp>
      <p:sp>
        <p:nvSpPr>
          <p:cNvPr id="19" name="Shape 19"/>
          <p:cNvSpPr txBox="1"/>
          <p:nvPr>
            <p:ph type="title"/>
          </p:nvPr>
        </p:nvSpPr>
        <p:spPr>
          <a:xfrm>
            <a:off x="838309" y="1807900"/>
            <a:ext cx="3148199" cy="485699"/>
          </a:xfrm>
          <a:prstGeom prst="rect">
            <a:avLst/>
          </a:prstGeom>
        </p:spPr>
        <p:txBody>
          <a:bodyPr anchorCtr="0" anchor="b" bIns="91425" lIns="91425" rIns="91425" tIns="91425"/>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20" name="Shape 20"/>
          <p:cNvSpPr txBox="1"/>
          <p:nvPr>
            <p:ph idx="1" type="body"/>
          </p:nvPr>
        </p:nvSpPr>
        <p:spPr>
          <a:xfrm>
            <a:off x="838250" y="2419350"/>
            <a:ext cx="3148199" cy="2255700"/>
          </a:xfrm>
          <a:prstGeom prst="rect">
            <a:avLst/>
          </a:prstGeom>
        </p:spPr>
        <p:txBody>
          <a:bodyPr anchorCtr="0" anchor="t" bIns="91425" lIns="91425" rIns="91425" tIns="91425"/>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itle + big image">
    <p:spTree>
      <p:nvGrpSpPr>
        <p:cNvPr id="21" name="Shape 21"/>
        <p:cNvGrpSpPr/>
        <p:nvPr/>
      </p:nvGrpSpPr>
      <p:grpSpPr>
        <a:xfrm>
          <a:off x="0" y="0"/>
          <a:ext cx="0" cy="0"/>
          <a:chOff x="0" y="0"/>
          <a:chExt cx="0" cy="0"/>
        </a:xfrm>
      </p:grpSpPr>
      <p:sp>
        <p:nvSpPr>
          <p:cNvPr id="22" name="Shape 22"/>
          <p:cNvSpPr/>
          <p:nvPr/>
        </p:nvSpPr>
        <p:spPr>
          <a:xfrm>
            <a:off x="209250" y="-9675"/>
            <a:ext cx="3076750" cy="5167075"/>
          </a:xfrm>
          <a:custGeom>
            <a:pathLst>
              <a:path extrusionOk="0" h="206683" w="123070">
                <a:moveTo>
                  <a:pt x="0" y="0"/>
                </a:moveTo>
                <a:lnTo>
                  <a:pt x="0" y="206683"/>
                </a:lnTo>
                <a:lnTo>
                  <a:pt x="123070" y="206545"/>
                </a:lnTo>
                <a:lnTo>
                  <a:pt x="67807" y="301"/>
                </a:lnTo>
                <a:close/>
              </a:path>
            </a:pathLst>
          </a:custGeom>
          <a:solidFill>
            <a:srgbClr val="000000">
              <a:alpha val="7310"/>
            </a:srgbClr>
          </a:solidFill>
          <a:ln>
            <a:noFill/>
          </a:ln>
        </p:spPr>
      </p:sp>
      <p:sp>
        <p:nvSpPr>
          <p:cNvPr id="23" name="Shape 23"/>
          <p:cNvSpPr/>
          <p:nvPr/>
        </p:nvSpPr>
        <p:spPr>
          <a:xfrm>
            <a:off x="-19350" y="-9675"/>
            <a:ext cx="3076750" cy="5167075"/>
          </a:xfrm>
          <a:custGeom>
            <a:pathLst>
              <a:path extrusionOk="0" h="206683" w="123070">
                <a:moveTo>
                  <a:pt x="0" y="0"/>
                </a:moveTo>
                <a:lnTo>
                  <a:pt x="0" y="206683"/>
                </a:lnTo>
                <a:lnTo>
                  <a:pt x="123070" y="206545"/>
                </a:lnTo>
                <a:lnTo>
                  <a:pt x="67807" y="301"/>
                </a:lnTo>
                <a:close/>
              </a:path>
            </a:pathLst>
          </a:custGeom>
          <a:solidFill>
            <a:srgbClr val="FFFFFF"/>
          </a:solidFill>
          <a:ln>
            <a:noFill/>
          </a:ln>
        </p:spPr>
      </p:sp>
      <p:sp>
        <p:nvSpPr>
          <p:cNvPr id="24" name="Shape 24"/>
          <p:cNvSpPr txBox="1"/>
          <p:nvPr>
            <p:ph type="title"/>
          </p:nvPr>
        </p:nvSpPr>
        <p:spPr>
          <a:xfrm>
            <a:off x="609704" y="4116875"/>
            <a:ext cx="1609799" cy="485699"/>
          </a:xfrm>
          <a:prstGeom prst="rect">
            <a:avLst/>
          </a:prstGeom>
        </p:spPr>
        <p:txBody>
          <a:bodyPr anchorCtr="0" anchor="b" bIns="91425" lIns="91425" rIns="91425" tIns="91425"/>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Quote">
    <p:spTree>
      <p:nvGrpSpPr>
        <p:cNvPr id="25" name="Shape 25"/>
        <p:cNvGrpSpPr/>
        <p:nvPr/>
      </p:nvGrpSpPr>
      <p:grpSpPr>
        <a:xfrm>
          <a:off x="0" y="0"/>
          <a:ext cx="0" cy="0"/>
          <a:chOff x="0" y="0"/>
          <a:chExt cx="0" cy="0"/>
        </a:xfrm>
      </p:grpSpPr>
      <p:sp>
        <p:nvSpPr>
          <p:cNvPr id="26" name="Shape 26"/>
          <p:cNvSpPr/>
          <p:nvPr/>
        </p:nvSpPr>
        <p:spPr>
          <a:xfrm>
            <a:off x="228600" y="-10437"/>
            <a:ext cx="8229314" cy="5164386"/>
          </a:xfrm>
          <a:custGeom>
            <a:pathLst>
              <a:path extrusionOk="0" h="206122" w="328450">
                <a:moveTo>
                  <a:pt x="0" y="0"/>
                </a:moveTo>
                <a:lnTo>
                  <a:pt x="0" y="206122"/>
                </a:lnTo>
                <a:lnTo>
                  <a:pt x="328450" y="206122"/>
                </a:lnTo>
                <a:lnTo>
                  <a:pt x="273309" y="331"/>
                </a:lnTo>
                <a:close/>
              </a:path>
            </a:pathLst>
          </a:custGeom>
          <a:solidFill>
            <a:srgbClr val="000000">
              <a:alpha val="7310"/>
            </a:srgbClr>
          </a:solidFill>
          <a:ln>
            <a:noFill/>
          </a:ln>
        </p:spPr>
      </p:sp>
      <p:sp>
        <p:nvSpPr>
          <p:cNvPr id="27" name="Shape 27"/>
          <p:cNvSpPr/>
          <p:nvPr/>
        </p:nvSpPr>
        <p:spPr>
          <a:xfrm>
            <a:off x="0" y="-10437"/>
            <a:ext cx="8229314" cy="5164386"/>
          </a:xfrm>
          <a:custGeom>
            <a:pathLst>
              <a:path extrusionOk="0" h="206122" w="328450">
                <a:moveTo>
                  <a:pt x="0" y="0"/>
                </a:moveTo>
                <a:lnTo>
                  <a:pt x="0" y="206122"/>
                </a:lnTo>
                <a:lnTo>
                  <a:pt x="328450" y="206122"/>
                </a:lnTo>
                <a:lnTo>
                  <a:pt x="273309" y="331"/>
                </a:lnTo>
                <a:close/>
              </a:path>
            </a:pathLst>
          </a:custGeom>
          <a:solidFill>
            <a:srgbClr val="FFFFFF"/>
          </a:solidFill>
          <a:ln>
            <a:noFill/>
          </a:ln>
        </p:spPr>
      </p:sp>
      <p:sp>
        <p:nvSpPr>
          <p:cNvPr id="28" name="Shape 28"/>
          <p:cNvSpPr txBox="1"/>
          <p:nvPr/>
        </p:nvSpPr>
        <p:spPr>
          <a:xfrm>
            <a:off x="799645" y="1612074"/>
            <a:ext cx="1957200" cy="653699"/>
          </a:xfrm>
          <a:prstGeom prst="rect">
            <a:avLst/>
          </a:prstGeom>
          <a:noFill/>
          <a:ln>
            <a:noFill/>
          </a:ln>
        </p:spPr>
        <p:txBody>
          <a:bodyPr anchorCtr="0" anchor="t" bIns="91425" lIns="91425" rIns="91425" tIns="91425">
            <a:noAutofit/>
          </a:bodyPr>
          <a:lstStyle/>
          <a:p>
            <a:pPr>
              <a:spcBef>
                <a:spcPts val="0"/>
              </a:spcBef>
              <a:buNone/>
            </a:pPr>
            <a:r>
              <a:rPr lang="en" sz="7200">
                <a:solidFill>
                  <a:srgbClr val="B7B7B7"/>
                </a:solidFill>
                <a:latin typeface="Montserrat"/>
                <a:ea typeface="Montserrat"/>
                <a:cs typeface="Montserrat"/>
                <a:sym typeface="Montserrat"/>
              </a:rPr>
              <a:t>“</a:t>
            </a:r>
          </a:p>
        </p:txBody>
      </p:sp>
      <p:sp>
        <p:nvSpPr>
          <p:cNvPr id="29" name="Shape 29"/>
          <p:cNvSpPr txBox="1"/>
          <p:nvPr>
            <p:ph idx="1" type="body"/>
          </p:nvPr>
        </p:nvSpPr>
        <p:spPr>
          <a:xfrm>
            <a:off x="838250" y="2419350"/>
            <a:ext cx="5324100" cy="2255700"/>
          </a:xfrm>
          <a:prstGeom prst="rect">
            <a:avLst/>
          </a:prstGeom>
        </p:spPr>
        <p:txBody>
          <a:bodyPr anchorCtr="0" anchor="t" bIns="91425" lIns="91425" rIns="91425" tIns="91425"/>
          <a:lstStyle>
            <a:lvl1pPr rtl="0">
              <a:spcBef>
                <a:spcPts val="0"/>
              </a:spcBef>
              <a:buSzPct val="100000"/>
              <a:buFont typeface="Montserrat"/>
              <a:defRPr sz="2400">
                <a:latin typeface="Montserrat"/>
                <a:ea typeface="Montserrat"/>
                <a:cs typeface="Montserrat"/>
                <a:sym typeface="Montserrat"/>
              </a:defRPr>
            </a:lvl1pPr>
            <a:lvl2pPr rtl="0">
              <a:spcBef>
                <a:spcPts val="0"/>
              </a:spcBef>
              <a:buSzPct val="100000"/>
              <a:buFont typeface="Montserrat"/>
              <a:defRPr sz="2400">
                <a:latin typeface="Montserrat"/>
                <a:ea typeface="Montserrat"/>
                <a:cs typeface="Montserrat"/>
                <a:sym typeface="Montserrat"/>
              </a:defRPr>
            </a:lvl2pPr>
            <a:lvl3pPr rtl="0">
              <a:spcBef>
                <a:spcPts val="0"/>
              </a:spcBef>
              <a:buSzPct val="100000"/>
              <a:buFont typeface="Montserrat"/>
              <a:defRPr sz="2400">
                <a:latin typeface="Montserrat"/>
                <a:ea typeface="Montserrat"/>
                <a:cs typeface="Montserrat"/>
                <a:sym typeface="Montserrat"/>
              </a:defRPr>
            </a:lvl3pPr>
            <a:lvl4pPr rtl="0">
              <a:spcBef>
                <a:spcPts val="0"/>
              </a:spcBef>
              <a:buSzPct val="100000"/>
              <a:buFont typeface="Montserrat"/>
              <a:defRPr sz="2400">
                <a:latin typeface="Montserrat"/>
                <a:ea typeface="Montserrat"/>
                <a:cs typeface="Montserrat"/>
                <a:sym typeface="Montserrat"/>
              </a:defRPr>
            </a:lvl4pPr>
            <a:lvl5pPr rtl="0">
              <a:spcBef>
                <a:spcPts val="0"/>
              </a:spcBef>
              <a:buSzPct val="100000"/>
              <a:buFont typeface="Montserrat"/>
              <a:defRPr sz="2400">
                <a:latin typeface="Montserrat"/>
                <a:ea typeface="Montserrat"/>
                <a:cs typeface="Montserrat"/>
                <a:sym typeface="Montserrat"/>
              </a:defRPr>
            </a:lvl5pPr>
            <a:lvl6pPr rtl="0">
              <a:spcBef>
                <a:spcPts val="0"/>
              </a:spcBef>
              <a:buSzPct val="100000"/>
              <a:buFont typeface="Montserrat"/>
              <a:defRPr sz="2400">
                <a:latin typeface="Montserrat"/>
                <a:ea typeface="Montserrat"/>
                <a:cs typeface="Montserrat"/>
                <a:sym typeface="Montserrat"/>
              </a:defRPr>
            </a:lvl6pPr>
            <a:lvl7pPr rtl="0">
              <a:spcBef>
                <a:spcPts val="0"/>
              </a:spcBef>
              <a:buSzPct val="100000"/>
              <a:buFont typeface="Montserrat"/>
              <a:defRPr sz="2400">
                <a:latin typeface="Montserrat"/>
                <a:ea typeface="Montserrat"/>
                <a:cs typeface="Montserrat"/>
                <a:sym typeface="Montserrat"/>
              </a:defRPr>
            </a:lvl7pPr>
            <a:lvl8pPr rtl="0">
              <a:spcBef>
                <a:spcPts val="0"/>
              </a:spcBef>
              <a:buSzPct val="100000"/>
              <a:buFont typeface="Montserrat"/>
              <a:defRPr sz="2400">
                <a:latin typeface="Montserrat"/>
                <a:ea typeface="Montserrat"/>
                <a:cs typeface="Montserrat"/>
                <a:sym typeface="Montserrat"/>
              </a:defRPr>
            </a:lvl8pPr>
            <a:lvl9pPr rtl="0">
              <a:spcBef>
                <a:spcPts val="0"/>
              </a:spcBef>
              <a:buSzPct val="100000"/>
              <a:buFont typeface="Montserrat"/>
              <a:defRPr sz="2400">
                <a:latin typeface="Montserrat"/>
                <a:ea typeface="Montserrat"/>
                <a:cs typeface="Montserrat"/>
                <a:sym typeface="Montserrat"/>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 1 column">
    <p:spTree>
      <p:nvGrpSpPr>
        <p:cNvPr id="30" name="Shape 30"/>
        <p:cNvGrpSpPr/>
        <p:nvPr/>
      </p:nvGrpSpPr>
      <p:grpSpPr>
        <a:xfrm>
          <a:off x="0" y="0"/>
          <a:ext cx="0" cy="0"/>
          <a:chOff x="0" y="0"/>
          <a:chExt cx="0" cy="0"/>
        </a:xfrm>
      </p:grpSpPr>
      <p:sp>
        <p:nvSpPr>
          <p:cNvPr id="31" name="Shape 31"/>
          <p:cNvSpPr/>
          <p:nvPr/>
        </p:nvSpPr>
        <p:spPr>
          <a:xfrm>
            <a:off x="228600" y="-10437"/>
            <a:ext cx="8229314" cy="5164386"/>
          </a:xfrm>
          <a:custGeom>
            <a:pathLst>
              <a:path extrusionOk="0" h="206122" w="328450">
                <a:moveTo>
                  <a:pt x="0" y="0"/>
                </a:moveTo>
                <a:lnTo>
                  <a:pt x="0" y="206122"/>
                </a:lnTo>
                <a:lnTo>
                  <a:pt x="328450" y="206122"/>
                </a:lnTo>
                <a:lnTo>
                  <a:pt x="273309" y="331"/>
                </a:lnTo>
                <a:close/>
              </a:path>
            </a:pathLst>
          </a:custGeom>
          <a:solidFill>
            <a:srgbClr val="000000">
              <a:alpha val="7310"/>
            </a:srgbClr>
          </a:solidFill>
          <a:ln>
            <a:noFill/>
          </a:ln>
        </p:spPr>
      </p:sp>
      <p:sp>
        <p:nvSpPr>
          <p:cNvPr id="32" name="Shape 32"/>
          <p:cNvSpPr/>
          <p:nvPr/>
        </p:nvSpPr>
        <p:spPr>
          <a:xfrm>
            <a:off x="0" y="-10437"/>
            <a:ext cx="8229314" cy="5164386"/>
          </a:xfrm>
          <a:custGeom>
            <a:pathLst>
              <a:path extrusionOk="0" h="206122" w="328450">
                <a:moveTo>
                  <a:pt x="0" y="0"/>
                </a:moveTo>
                <a:lnTo>
                  <a:pt x="0" y="206122"/>
                </a:lnTo>
                <a:lnTo>
                  <a:pt x="328450" y="206122"/>
                </a:lnTo>
                <a:lnTo>
                  <a:pt x="273309" y="331"/>
                </a:lnTo>
                <a:close/>
              </a:path>
            </a:pathLst>
          </a:custGeom>
          <a:solidFill>
            <a:srgbClr val="FFFFFF"/>
          </a:solidFill>
          <a:ln>
            <a:noFill/>
          </a:ln>
        </p:spPr>
      </p:sp>
      <p:sp>
        <p:nvSpPr>
          <p:cNvPr id="33" name="Shape 33"/>
          <p:cNvSpPr txBox="1"/>
          <p:nvPr>
            <p:ph type="title"/>
          </p:nvPr>
        </p:nvSpPr>
        <p:spPr>
          <a:xfrm>
            <a:off x="838350" y="1807900"/>
            <a:ext cx="5324100" cy="485699"/>
          </a:xfrm>
          <a:prstGeom prst="rect">
            <a:avLst/>
          </a:prstGeom>
        </p:spPr>
        <p:txBody>
          <a:bodyPr anchorCtr="0" anchor="b" bIns="91425" lIns="91425" rIns="91425" tIns="91425"/>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p:txBody>
      </p:sp>
      <p:sp>
        <p:nvSpPr>
          <p:cNvPr id="34" name="Shape 34"/>
          <p:cNvSpPr txBox="1"/>
          <p:nvPr>
            <p:ph idx="1" type="body"/>
          </p:nvPr>
        </p:nvSpPr>
        <p:spPr>
          <a:xfrm>
            <a:off x="838250" y="2419350"/>
            <a:ext cx="5324100" cy="2255700"/>
          </a:xfrm>
          <a:prstGeom prst="rect">
            <a:avLst/>
          </a:prstGeom>
        </p:spPr>
        <p:txBody>
          <a:bodyPr anchorCtr="0" anchor="t" bIns="91425" lIns="91425" rIns="91425" tIns="91425"/>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 2 columns">
    <p:spTree>
      <p:nvGrpSpPr>
        <p:cNvPr id="35" name="Shape 35"/>
        <p:cNvGrpSpPr/>
        <p:nvPr/>
      </p:nvGrpSpPr>
      <p:grpSpPr>
        <a:xfrm>
          <a:off x="0" y="0"/>
          <a:ext cx="0" cy="0"/>
          <a:chOff x="0" y="0"/>
          <a:chExt cx="0" cy="0"/>
        </a:xfrm>
      </p:grpSpPr>
      <p:sp>
        <p:nvSpPr>
          <p:cNvPr id="36" name="Shape 36"/>
          <p:cNvSpPr/>
          <p:nvPr/>
        </p:nvSpPr>
        <p:spPr>
          <a:xfrm>
            <a:off x="228600" y="-10437"/>
            <a:ext cx="8229314" cy="5164386"/>
          </a:xfrm>
          <a:custGeom>
            <a:pathLst>
              <a:path extrusionOk="0" h="206122" w="328450">
                <a:moveTo>
                  <a:pt x="0" y="0"/>
                </a:moveTo>
                <a:lnTo>
                  <a:pt x="0" y="206122"/>
                </a:lnTo>
                <a:lnTo>
                  <a:pt x="328450" y="206122"/>
                </a:lnTo>
                <a:lnTo>
                  <a:pt x="273309" y="331"/>
                </a:lnTo>
                <a:close/>
              </a:path>
            </a:pathLst>
          </a:custGeom>
          <a:solidFill>
            <a:srgbClr val="000000">
              <a:alpha val="7310"/>
            </a:srgbClr>
          </a:solidFill>
          <a:ln>
            <a:noFill/>
          </a:ln>
        </p:spPr>
      </p:sp>
      <p:sp>
        <p:nvSpPr>
          <p:cNvPr id="37" name="Shape 37"/>
          <p:cNvSpPr/>
          <p:nvPr/>
        </p:nvSpPr>
        <p:spPr>
          <a:xfrm>
            <a:off x="0" y="-10437"/>
            <a:ext cx="8229314" cy="5164386"/>
          </a:xfrm>
          <a:custGeom>
            <a:pathLst>
              <a:path extrusionOk="0" h="206122" w="328450">
                <a:moveTo>
                  <a:pt x="0" y="0"/>
                </a:moveTo>
                <a:lnTo>
                  <a:pt x="0" y="206122"/>
                </a:lnTo>
                <a:lnTo>
                  <a:pt x="328450" y="206122"/>
                </a:lnTo>
                <a:lnTo>
                  <a:pt x="273309" y="331"/>
                </a:lnTo>
                <a:close/>
              </a:path>
            </a:pathLst>
          </a:custGeom>
          <a:solidFill>
            <a:srgbClr val="FFFFFF"/>
          </a:solidFill>
          <a:ln>
            <a:noFill/>
          </a:ln>
        </p:spPr>
      </p:sp>
      <p:sp>
        <p:nvSpPr>
          <p:cNvPr id="38" name="Shape 38"/>
          <p:cNvSpPr txBox="1"/>
          <p:nvPr>
            <p:ph type="title"/>
          </p:nvPr>
        </p:nvSpPr>
        <p:spPr>
          <a:xfrm>
            <a:off x="841000" y="1884100"/>
            <a:ext cx="4801499" cy="409500"/>
          </a:xfrm>
          <a:prstGeom prst="rect">
            <a:avLst/>
          </a:prstGeom>
        </p:spPr>
        <p:txBody>
          <a:bodyPr anchorCtr="0" anchor="b" bIns="91425" lIns="91425" rIns="91425" tIns="91425"/>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p:txBody>
      </p:sp>
      <p:sp>
        <p:nvSpPr>
          <p:cNvPr id="39" name="Shape 39"/>
          <p:cNvSpPr txBox="1"/>
          <p:nvPr>
            <p:ph idx="1" type="body"/>
          </p:nvPr>
        </p:nvSpPr>
        <p:spPr>
          <a:xfrm>
            <a:off x="841000" y="2492425"/>
            <a:ext cx="2671800" cy="2433300"/>
          </a:xfrm>
          <a:prstGeom prst="rect">
            <a:avLst/>
          </a:prstGeom>
        </p:spPr>
        <p:txBody>
          <a:bodyPr anchorCtr="0" anchor="t" bIns="91425" lIns="91425" rIns="91425" tIns="91425"/>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p:txBody>
      </p:sp>
      <p:sp>
        <p:nvSpPr>
          <p:cNvPr id="40" name="Shape 40"/>
          <p:cNvSpPr txBox="1"/>
          <p:nvPr>
            <p:ph idx="2" type="body"/>
          </p:nvPr>
        </p:nvSpPr>
        <p:spPr>
          <a:xfrm>
            <a:off x="3673842" y="2492425"/>
            <a:ext cx="2671800" cy="2433300"/>
          </a:xfrm>
          <a:prstGeom prst="rect">
            <a:avLst/>
          </a:prstGeom>
        </p:spPr>
        <p:txBody>
          <a:bodyPr anchorCtr="0" anchor="t" bIns="91425" lIns="91425" rIns="91425" tIns="91425"/>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itle + 3 columns">
    <p:spTree>
      <p:nvGrpSpPr>
        <p:cNvPr id="41" name="Shape 41"/>
        <p:cNvGrpSpPr/>
        <p:nvPr/>
      </p:nvGrpSpPr>
      <p:grpSpPr>
        <a:xfrm>
          <a:off x="0" y="0"/>
          <a:ext cx="0" cy="0"/>
          <a:chOff x="0" y="0"/>
          <a:chExt cx="0" cy="0"/>
        </a:xfrm>
      </p:grpSpPr>
      <p:sp>
        <p:nvSpPr>
          <p:cNvPr id="42" name="Shape 42"/>
          <p:cNvSpPr/>
          <p:nvPr/>
        </p:nvSpPr>
        <p:spPr>
          <a:xfrm>
            <a:off x="228600" y="-10437"/>
            <a:ext cx="8229314" cy="5164386"/>
          </a:xfrm>
          <a:custGeom>
            <a:pathLst>
              <a:path extrusionOk="0" h="206122" w="328450">
                <a:moveTo>
                  <a:pt x="0" y="0"/>
                </a:moveTo>
                <a:lnTo>
                  <a:pt x="0" y="206122"/>
                </a:lnTo>
                <a:lnTo>
                  <a:pt x="328450" y="206122"/>
                </a:lnTo>
                <a:lnTo>
                  <a:pt x="273309" y="331"/>
                </a:lnTo>
                <a:close/>
              </a:path>
            </a:pathLst>
          </a:custGeom>
          <a:solidFill>
            <a:srgbClr val="000000">
              <a:alpha val="7310"/>
            </a:srgbClr>
          </a:solidFill>
          <a:ln>
            <a:noFill/>
          </a:ln>
        </p:spPr>
      </p:sp>
      <p:sp>
        <p:nvSpPr>
          <p:cNvPr id="43" name="Shape 43"/>
          <p:cNvSpPr/>
          <p:nvPr/>
        </p:nvSpPr>
        <p:spPr>
          <a:xfrm>
            <a:off x="0" y="-10437"/>
            <a:ext cx="8229314" cy="5164386"/>
          </a:xfrm>
          <a:custGeom>
            <a:pathLst>
              <a:path extrusionOk="0" h="206122" w="328450">
                <a:moveTo>
                  <a:pt x="0" y="0"/>
                </a:moveTo>
                <a:lnTo>
                  <a:pt x="0" y="206122"/>
                </a:lnTo>
                <a:lnTo>
                  <a:pt x="328450" y="206122"/>
                </a:lnTo>
                <a:lnTo>
                  <a:pt x="273309" y="331"/>
                </a:lnTo>
                <a:close/>
              </a:path>
            </a:pathLst>
          </a:custGeom>
          <a:solidFill>
            <a:srgbClr val="FFFFFF"/>
          </a:solidFill>
          <a:ln>
            <a:noFill/>
          </a:ln>
        </p:spPr>
      </p:sp>
      <p:sp>
        <p:nvSpPr>
          <p:cNvPr id="44" name="Shape 44"/>
          <p:cNvSpPr txBox="1"/>
          <p:nvPr>
            <p:ph type="title"/>
          </p:nvPr>
        </p:nvSpPr>
        <p:spPr>
          <a:xfrm>
            <a:off x="841000" y="1884100"/>
            <a:ext cx="4801499" cy="409500"/>
          </a:xfrm>
          <a:prstGeom prst="rect">
            <a:avLst/>
          </a:prstGeom>
        </p:spPr>
        <p:txBody>
          <a:bodyPr anchorCtr="0" anchor="b" bIns="91425" lIns="91425" rIns="91425" tIns="91425"/>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45" name="Shape 45"/>
          <p:cNvSpPr txBox="1"/>
          <p:nvPr>
            <p:ph idx="1" type="body"/>
          </p:nvPr>
        </p:nvSpPr>
        <p:spPr>
          <a:xfrm>
            <a:off x="841000" y="2515375"/>
            <a:ext cx="1988699" cy="2410499"/>
          </a:xfrm>
          <a:prstGeom prst="rect">
            <a:avLst/>
          </a:prstGeom>
        </p:spPr>
        <p:txBody>
          <a:bodyPr anchorCtr="0" anchor="t" bIns="91425" lIns="91425" rIns="91425" tIns="91425"/>
          <a:lstStyle>
            <a:lvl1pPr rtl="0">
              <a:spcBef>
                <a:spcPts val="0"/>
              </a:spcBef>
              <a:buSzPct val="100000"/>
              <a:defRPr sz="1400"/>
            </a:lvl1pPr>
            <a:lvl2pPr rtl="0">
              <a:spcBef>
                <a:spcPts val="0"/>
              </a:spcBef>
              <a:buSzPct val="100000"/>
              <a:defRPr sz="1400"/>
            </a:lvl2pPr>
            <a:lvl3pPr rtl="0">
              <a:spcBef>
                <a:spcPts val="0"/>
              </a:spcBef>
              <a:buSzPct val="100000"/>
              <a:defRPr sz="1400"/>
            </a:lvl3pPr>
            <a:lvl4pPr rtl="0">
              <a:spcBef>
                <a:spcPts val="0"/>
              </a:spcBef>
              <a:buSzPct val="100000"/>
              <a:defRPr sz="1400"/>
            </a:lvl4pPr>
            <a:lvl5pPr rtl="0">
              <a:spcBef>
                <a:spcPts val="0"/>
              </a:spcBef>
              <a:buSzPct val="100000"/>
              <a:defRPr sz="1400"/>
            </a:lvl5pPr>
            <a:lvl6pPr rtl="0">
              <a:spcBef>
                <a:spcPts val="0"/>
              </a:spcBef>
              <a:buSzPct val="100000"/>
              <a:defRPr sz="1400"/>
            </a:lvl6pPr>
            <a:lvl7pPr rtl="0">
              <a:spcBef>
                <a:spcPts val="0"/>
              </a:spcBef>
              <a:buSzPct val="100000"/>
              <a:defRPr sz="1400"/>
            </a:lvl7pPr>
            <a:lvl8pPr rtl="0">
              <a:spcBef>
                <a:spcPts val="0"/>
              </a:spcBef>
              <a:buSzPct val="100000"/>
              <a:defRPr sz="1400"/>
            </a:lvl8pPr>
            <a:lvl9pPr rtl="0">
              <a:spcBef>
                <a:spcPts val="0"/>
              </a:spcBef>
              <a:buSzPct val="100000"/>
              <a:defRPr sz="1400"/>
            </a:lvl9pPr>
          </a:lstStyle>
          <a:p/>
        </p:txBody>
      </p:sp>
      <p:sp>
        <p:nvSpPr>
          <p:cNvPr id="46" name="Shape 46"/>
          <p:cNvSpPr txBox="1"/>
          <p:nvPr>
            <p:ph idx="2" type="body"/>
          </p:nvPr>
        </p:nvSpPr>
        <p:spPr>
          <a:xfrm>
            <a:off x="2931574" y="2515375"/>
            <a:ext cx="1988699" cy="2410499"/>
          </a:xfrm>
          <a:prstGeom prst="rect">
            <a:avLst/>
          </a:prstGeom>
        </p:spPr>
        <p:txBody>
          <a:bodyPr anchorCtr="0" anchor="t" bIns="91425" lIns="91425" rIns="91425" tIns="91425"/>
          <a:lstStyle>
            <a:lvl1pPr rtl="0">
              <a:spcBef>
                <a:spcPts val="0"/>
              </a:spcBef>
              <a:buSzPct val="100000"/>
              <a:defRPr sz="1400"/>
            </a:lvl1pPr>
            <a:lvl2pPr rtl="0">
              <a:spcBef>
                <a:spcPts val="0"/>
              </a:spcBef>
              <a:buSzPct val="100000"/>
              <a:defRPr sz="1400"/>
            </a:lvl2pPr>
            <a:lvl3pPr rtl="0">
              <a:spcBef>
                <a:spcPts val="0"/>
              </a:spcBef>
              <a:buSzPct val="100000"/>
              <a:defRPr sz="1400"/>
            </a:lvl3pPr>
            <a:lvl4pPr rtl="0">
              <a:spcBef>
                <a:spcPts val="0"/>
              </a:spcBef>
              <a:buSzPct val="100000"/>
              <a:defRPr sz="1400"/>
            </a:lvl4pPr>
            <a:lvl5pPr rtl="0">
              <a:spcBef>
                <a:spcPts val="0"/>
              </a:spcBef>
              <a:buSzPct val="100000"/>
              <a:defRPr sz="1400"/>
            </a:lvl5pPr>
            <a:lvl6pPr rtl="0">
              <a:spcBef>
                <a:spcPts val="0"/>
              </a:spcBef>
              <a:buSzPct val="100000"/>
              <a:defRPr sz="1400"/>
            </a:lvl6pPr>
            <a:lvl7pPr rtl="0">
              <a:spcBef>
                <a:spcPts val="0"/>
              </a:spcBef>
              <a:buSzPct val="100000"/>
              <a:defRPr sz="1400"/>
            </a:lvl7pPr>
            <a:lvl8pPr rtl="0">
              <a:spcBef>
                <a:spcPts val="0"/>
              </a:spcBef>
              <a:buSzPct val="100000"/>
              <a:defRPr sz="1400"/>
            </a:lvl8pPr>
            <a:lvl9pPr rtl="0">
              <a:spcBef>
                <a:spcPts val="0"/>
              </a:spcBef>
              <a:buSzPct val="100000"/>
              <a:defRPr sz="1400"/>
            </a:lvl9pPr>
          </a:lstStyle>
          <a:p/>
        </p:txBody>
      </p:sp>
      <p:sp>
        <p:nvSpPr>
          <p:cNvPr id="47" name="Shape 47"/>
          <p:cNvSpPr txBox="1"/>
          <p:nvPr>
            <p:ph idx="3" type="body"/>
          </p:nvPr>
        </p:nvSpPr>
        <p:spPr>
          <a:xfrm>
            <a:off x="5022149" y="2515375"/>
            <a:ext cx="1988699" cy="2410499"/>
          </a:xfrm>
          <a:prstGeom prst="rect">
            <a:avLst/>
          </a:prstGeom>
        </p:spPr>
        <p:txBody>
          <a:bodyPr anchorCtr="0" anchor="t" bIns="91425" lIns="91425" rIns="91425" tIns="91425"/>
          <a:lstStyle>
            <a:lvl1pPr rtl="0">
              <a:spcBef>
                <a:spcPts val="0"/>
              </a:spcBef>
              <a:buSzPct val="100000"/>
              <a:defRPr sz="1400"/>
            </a:lvl1pPr>
            <a:lvl2pPr rtl="0">
              <a:spcBef>
                <a:spcPts val="0"/>
              </a:spcBef>
              <a:buSzPct val="100000"/>
              <a:defRPr sz="1400"/>
            </a:lvl2pPr>
            <a:lvl3pPr rtl="0">
              <a:spcBef>
                <a:spcPts val="0"/>
              </a:spcBef>
              <a:buSzPct val="100000"/>
              <a:defRPr sz="1400"/>
            </a:lvl3pPr>
            <a:lvl4pPr rtl="0">
              <a:spcBef>
                <a:spcPts val="0"/>
              </a:spcBef>
              <a:buSzPct val="100000"/>
              <a:defRPr sz="1400"/>
            </a:lvl4pPr>
            <a:lvl5pPr rtl="0">
              <a:spcBef>
                <a:spcPts val="0"/>
              </a:spcBef>
              <a:buSzPct val="100000"/>
              <a:defRPr sz="1400"/>
            </a:lvl5pPr>
            <a:lvl6pPr rtl="0">
              <a:spcBef>
                <a:spcPts val="0"/>
              </a:spcBef>
              <a:buSzPct val="100000"/>
              <a:defRPr sz="1400"/>
            </a:lvl6pPr>
            <a:lvl7pPr rtl="0">
              <a:spcBef>
                <a:spcPts val="0"/>
              </a:spcBef>
              <a:buSzPct val="100000"/>
              <a:defRPr sz="1400"/>
            </a:lvl7pPr>
            <a:lvl8pPr rtl="0">
              <a:spcBef>
                <a:spcPts val="0"/>
              </a:spcBef>
              <a:buSzPct val="100000"/>
              <a:defRPr sz="1400"/>
            </a:lvl8pPr>
            <a:lvl9pPr rtl="0">
              <a:spcBef>
                <a:spcPts val="0"/>
              </a:spcBef>
              <a:buSzPct val="100000"/>
              <a:defRPr sz="14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48" name="Shape 48"/>
        <p:cNvGrpSpPr/>
        <p:nvPr/>
      </p:nvGrpSpPr>
      <p:grpSpPr>
        <a:xfrm>
          <a:off x="0" y="0"/>
          <a:ext cx="0" cy="0"/>
          <a:chOff x="0" y="0"/>
          <a:chExt cx="0" cy="0"/>
        </a:xfrm>
      </p:grpSpPr>
      <p:sp>
        <p:nvSpPr>
          <p:cNvPr id="49" name="Shape 49"/>
          <p:cNvSpPr/>
          <p:nvPr/>
        </p:nvSpPr>
        <p:spPr>
          <a:xfrm>
            <a:off x="228600" y="-10437"/>
            <a:ext cx="8229314" cy="5164386"/>
          </a:xfrm>
          <a:custGeom>
            <a:pathLst>
              <a:path extrusionOk="0" h="206122" w="328450">
                <a:moveTo>
                  <a:pt x="0" y="0"/>
                </a:moveTo>
                <a:lnTo>
                  <a:pt x="0" y="206122"/>
                </a:lnTo>
                <a:lnTo>
                  <a:pt x="328450" y="206122"/>
                </a:lnTo>
                <a:lnTo>
                  <a:pt x="273309" y="331"/>
                </a:lnTo>
                <a:close/>
              </a:path>
            </a:pathLst>
          </a:custGeom>
          <a:solidFill>
            <a:srgbClr val="000000">
              <a:alpha val="7310"/>
            </a:srgbClr>
          </a:solidFill>
          <a:ln>
            <a:noFill/>
          </a:ln>
        </p:spPr>
      </p:sp>
      <p:sp>
        <p:nvSpPr>
          <p:cNvPr id="50" name="Shape 50"/>
          <p:cNvSpPr/>
          <p:nvPr/>
        </p:nvSpPr>
        <p:spPr>
          <a:xfrm>
            <a:off x="0" y="-10437"/>
            <a:ext cx="8229314" cy="5164386"/>
          </a:xfrm>
          <a:custGeom>
            <a:pathLst>
              <a:path extrusionOk="0" h="206122" w="328450">
                <a:moveTo>
                  <a:pt x="0" y="0"/>
                </a:moveTo>
                <a:lnTo>
                  <a:pt x="0" y="206122"/>
                </a:lnTo>
                <a:lnTo>
                  <a:pt x="328450" y="206122"/>
                </a:lnTo>
                <a:lnTo>
                  <a:pt x="273309" y="331"/>
                </a:lnTo>
                <a:close/>
              </a:path>
            </a:pathLst>
          </a:custGeom>
          <a:solidFill>
            <a:srgbClr val="FFFFFF"/>
          </a:solidFill>
          <a:ln>
            <a:noFill/>
          </a:ln>
        </p:spPr>
      </p:sp>
      <p:sp>
        <p:nvSpPr>
          <p:cNvPr id="51" name="Shape 51"/>
          <p:cNvSpPr txBox="1"/>
          <p:nvPr>
            <p:ph type="title"/>
          </p:nvPr>
        </p:nvSpPr>
        <p:spPr>
          <a:xfrm>
            <a:off x="841000" y="1884100"/>
            <a:ext cx="4801499" cy="409500"/>
          </a:xfrm>
          <a:prstGeom prst="rect">
            <a:avLst/>
          </a:prstGeom>
        </p:spPr>
        <p:txBody>
          <a:bodyPr anchorCtr="0" anchor="b" bIns="91425" lIns="91425" rIns="91425" tIns="91425"/>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4" Type="http://schemas.openxmlformats.org/officeDocument/2006/relationships/theme" Target="../theme/theme1.xml"/><Relationship Id="rId2" Type="http://schemas.openxmlformats.org/officeDocument/2006/relationships/slideLayout" Target="../slideLayouts/slideLayout2.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 Type="http://schemas.openxmlformats.org/officeDocument/2006/relationships/slideLayout" Target="../slideLayouts/slideLayout1.xml"/><Relationship Id="rId4" Type="http://schemas.openxmlformats.org/officeDocument/2006/relationships/slideLayout" Target="../slideLayouts/slideLayout4.xml"/><Relationship Id="rId10" Type="http://schemas.openxmlformats.org/officeDocument/2006/relationships/slideLayout" Target="../slideLayouts/slideLayout10.xml"/><Relationship Id="rId3" Type="http://schemas.openxmlformats.org/officeDocument/2006/relationships/slideLayout" Target="../slideLayouts/slideLayout3.xml"/><Relationship Id="rId11" Type="http://schemas.openxmlformats.org/officeDocument/2006/relationships/slideLayout" Target="../slideLayouts/slideLayout11.xml"/><Relationship Id="rId9" Type="http://schemas.openxmlformats.org/officeDocument/2006/relationships/slideLayout" Target="../slideLayouts/slideLayout9.xml"/><Relationship Id="rId6" Type="http://schemas.openxmlformats.org/officeDocument/2006/relationships/slideLayout" Target="../slideLayouts/slideLayout6.xml"/><Relationship Id="rId5" Type="http://schemas.openxmlformats.org/officeDocument/2006/relationships/slideLayout" Target="../slideLayouts/slideLayout5.xml"/><Relationship Id="rId8" Type="http://schemas.openxmlformats.org/officeDocument/2006/relationships/slideLayout" Target="../slideLayouts/slideLayout8.xml"/><Relationship Id="rId7"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8BC34A"/>
        </a:solidFill>
      </p:bgPr>
    </p:bg>
    <p:spTree>
      <p:nvGrpSpPr>
        <p:cNvPr id="4" name="Shape 4"/>
        <p:cNvGrpSpPr/>
        <p:nvPr/>
      </p:nvGrpSpPr>
      <p:grpSpPr>
        <a:xfrm>
          <a:off x="0" y="0"/>
          <a:ext cx="0" cy="0"/>
          <a:chOff x="0" y="0"/>
          <a:chExt cx="0" cy="0"/>
        </a:xfrm>
      </p:grpSpPr>
      <p:sp>
        <p:nvSpPr>
          <p:cNvPr id="5" name="Shape 5"/>
          <p:cNvSpPr txBox="1"/>
          <p:nvPr>
            <p:ph type="title"/>
          </p:nvPr>
        </p:nvSpPr>
        <p:spPr>
          <a:xfrm>
            <a:off x="457200" y="1884100"/>
            <a:ext cx="5185199" cy="474599"/>
          </a:xfrm>
          <a:prstGeom prst="rect">
            <a:avLst/>
          </a:prstGeom>
          <a:noFill/>
          <a:ln>
            <a:noFill/>
          </a:ln>
        </p:spPr>
        <p:txBody>
          <a:bodyPr anchorCtr="0" anchor="b" bIns="91425" lIns="91425" rIns="91425" tIns="91425"/>
          <a:lstStyle>
            <a:lvl1pPr>
              <a:spcBef>
                <a:spcPts val="0"/>
              </a:spcBef>
              <a:buClr>
                <a:srgbClr val="B7B7B7"/>
              </a:buClr>
              <a:buSzPct val="100000"/>
              <a:buFont typeface="Montserrat"/>
              <a:buNone/>
              <a:defRPr b="1" sz="1200">
                <a:solidFill>
                  <a:srgbClr val="B7B7B7"/>
                </a:solidFill>
                <a:latin typeface="Montserrat"/>
                <a:ea typeface="Montserrat"/>
                <a:cs typeface="Montserrat"/>
                <a:sym typeface="Montserrat"/>
              </a:defRPr>
            </a:lvl1pPr>
            <a:lvl2pPr>
              <a:spcBef>
                <a:spcPts val="0"/>
              </a:spcBef>
              <a:buClr>
                <a:srgbClr val="B7B7B7"/>
              </a:buClr>
              <a:buSzPct val="100000"/>
              <a:buFont typeface="Montserrat"/>
              <a:buNone/>
              <a:defRPr b="1" sz="1200">
                <a:solidFill>
                  <a:srgbClr val="B7B7B7"/>
                </a:solidFill>
                <a:latin typeface="Montserrat"/>
                <a:ea typeface="Montserrat"/>
                <a:cs typeface="Montserrat"/>
                <a:sym typeface="Montserrat"/>
              </a:defRPr>
            </a:lvl2pPr>
            <a:lvl3pPr>
              <a:spcBef>
                <a:spcPts val="0"/>
              </a:spcBef>
              <a:buClr>
                <a:srgbClr val="B7B7B7"/>
              </a:buClr>
              <a:buSzPct val="100000"/>
              <a:buFont typeface="Montserrat"/>
              <a:buNone/>
              <a:defRPr b="1" sz="1200">
                <a:solidFill>
                  <a:srgbClr val="B7B7B7"/>
                </a:solidFill>
                <a:latin typeface="Montserrat"/>
                <a:ea typeface="Montserrat"/>
                <a:cs typeface="Montserrat"/>
                <a:sym typeface="Montserrat"/>
              </a:defRPr>
            </a:lvl3pPr>
            <a:lvl4pPr>
              <a:spcBef>
                <a:spcPts val="0"/>
              </a:spcBef>
              <a:buClr>
                <a:srgbClr val="B7B7B7"/>
              </a:buClr>
              <a:buSzPct val="100000"/>
              <a:buFont typeface="Montserrat"/>
              <a:buNone/>
              <a:defRPr b="1" sz="1200">
                <a:solidFill>
                  <a:srgbClr val="B7B7B7"/>
                </a:solidFill>
                <a:latin typeface="Montserrat"/>
                <a:ea typeface="Montserrat"/>
                <a:cs typeface="Montserrat"/>
                <a:sym typeface="Montserrat"/>
              </a:defRPr>
            </a:lvl4pPr>
            <a:lvl5pPr>
              <a:spcBef>
                <a:spcPts val="0"/>
              </a:spcBef>
              <a:buClr>
                <a:srgbClr val="B7B7B7"/>
              </a:buClr>
              <a:buSzPct val="100000"/>
              <a:buFont typeface="Montserrat"/>
              <a:buNone/>
              <a:defRPr b="1" sz="1200">
                <a:solidFill>
                  <a:srgbClr val="B7B7B7"/>
                </a:solidFill>
                <a:latin typeface="Montserrat"/>
                <a:ea typeface="Montserrat"/>
                <a:cs typeface="Montserrat"/>
                <a:sym typeface="Montserrat"/>
              </a:defRPr>
            </a:lvl5pPr>
            <a:lvl6pPr>
              <a:spcBef>
                <a:spcPts val="0"/>
              </a:spcBef>
              <a:buClr>
                <a:srgbClr val="B7B7B7"/>
              </a:buClr>
              <a:buSzPct val="100000"/>
              <a:buFont typeface="Montserrat"/>
              <a:buNone/>
              <a:defRPr b="1" sz="1200">
                <a:solidFill>
                  <a:srgbClr val="B7B7B7"/>
                </a:solidFill>
                <a:latin typeface="Montserrat"/>
                <a:ea typeface="Montserrat"/>
                <a:cs typeface="Montserrat"/>
                <a:sym typeface="Montserrat"/>
              </a:defRPr>
            </a:lvl6pPr>
            <a:lvl7pPr>
              <a:spcBef>
                <a:spcPts val="0"/>
              </a:spcBef>
              <a:buClr>
                <a:srgbClr val="B7B7B7"/>
              </a:buClr>
              <a:buSzPct val="100000"/>
              <a:buFont typeface="Montserrat"/>
              <a:buNone/>
              <a:defRPr b="1" sz="1200">
                <a:solidFill>
                  <a:srgbClr val="B7B7B7"/>
                </a:solidFill>
                <a:latin typeface="Montserrat"/>
                <a:ea typeface="Montserrat"/>
                <a:cs typeface="Montserrat"/>
                <a:sym typeface="Montserrat"/>
              </a:defRPr>
            </a:lvl7pPr>
            <a:lvl8pPr>
              <a:spcBef>
                <a:spcPts val="0"/>
              </a:spcBef>
              <a:buClr>
                <a:srgbClr val="B7B7B7"/>
              </a:buClr>
              <a:buSzPct val="100000"/>
              <a:buFont typeface="Montserrat"/>
              <a:buNone/>
              <a:defRPr b="1" sz="1200">
                <a:solidFill>
                  <a:srgbClr val="B7B7B7"/>
                </a:solidFill>
                <a:latin typeface="Montserrat"/>
                <a:ea typeface="Montserrat"/>
                <a:cs typeface="Montserrat"/>
                <a:sym typeface="Montserrat"/>
              </a:defRPr>
            </a:lvl8pPr>
            <a:lvl9pPr>
              <a:spcBef>
                <a:spcPts val="0"/>
              </a:spcBef>
              <a:buClr>
                <a:srgbClr val="B7B7B7"/>
              </a:buClr>
              <a:buSzPct val="100000"/>
              <a:buFont typeface="Montserrat"/>
              <a:buNone/>
              <a:defRPr b="1" sz="1200">
                <a:solidFill>
                  <a:srgbClr val="B7B7B7"/>
                </a:solidFill>
                <a:latin typeface="Montserrat"/>
                <a:ea typeface="Montserrat"/>
                <a:cs typeface="Montserrat"/>
                <a:sym typeface="Montserrat"/>
              </a:defRPr>
            </a:lvl9pPr>
          </a:lstStyle>
          <a:p/>
        </p:txBody>
      </p:sp>
      <p:sp>
        <p:nvSpPr>
          <p:cNvPr id="6" name="Shape 6"/>
          <p:cNvSpPr txBox="1"/>
          <p:nvPr>
            <p:ph idx="1" type="body"/>
          </p:nvPr>
        </p:nvSpPr>
        <p:spPr>
          <a:xfrm>
            <a:off x="457200" y="2495550"/>
            <a:ext cx="5185199" cy="2255700"/>
          </a:xfrm>
          <a:prstGeom prst="rect">
            <a:avLst/>
          </a:prstGeom>
          <a:noFill/>
          <a:ln>
            <a:noFill/>
          </a:ln>
        </p:spPr>
        <p:txBody>
          <a:bodyPr anchorCtr="0" anchor="t" bIns="91425" lIns="91425" rIns="91425" tIns="91425"/>
          <a:lstStyle>
            <a:lvl1pPr>
              <a:spcBef>
                <a:spcPts val="600"/>
              </a:spcBef>
              <a:buClr>
                <a:srgbClr val="999999"/>
              </a:buClr>
              <a:buSzPct val="100000"/>
              <a:buFont typeface="Karla"/>
              <a:buChar char="▸"/>
              <a:defRPr sz="1600">
                <a:solidFill>
                  <a:srgbClr val="999999"/>
                </a:solidFill>
                <a:latin typeface="Karla"/>
                <a:ea typeface="Karla"/>
                <a:cs typeface="Karla"/>
                <a:sym typeface="Karla"/>
              </a:defRPr>
            </a:lvl1pPr>
            <a:lvl2pPr>
              <a:spcBef>
                <a:spcPts val="480"/>
              </a:spcBef>
              <a:buClr>
                <a:srgbClr val="999999"/>
              </a:buClr>
              <a:buSzPct val="100000"/>
              <a:buFont typeface="Karla"/>
              <a:buChar char="▹"/>
              <a:defRPr sz="1600">
                <a:solidFill>
                  <a:srgbClr val="999999"/>
                </a:solidFill>
                <a:latin typeface="Karla"/>
                <a:ea typeface="Karla"/>
                <a:cs typeface="Karla"/>
                <a:sym typeface="Karla"/>
              </a:defRPr>
            </a:lvl2pPr>
            <a:lvl3pPr>
              <a:spcBef>
                <a:spcPts val="480"/>
              </a:spcBef>
              <a:buClr>
                <a:srgbClr val="999999"/>
              </a:buClr>
              <a:buSzPct val="100000"/>
              <a:buFont typeface="Karla"/>
              <a:buChar char="▹"/>
              <a:defRPr sz="1600">
                <a:solidFill>
                  <a:srgbClr val="999999"/>
                </a:solidFill>
                <a:latin typeface="Karla"/>
                <a:ea typeface="Karla"/>
                <a:cs typeface="Karla"/>
                <a:sym typeface="Karla"/>
              </a:defRPr>
            </a:lvl3pPr>
            <a:lvl4pPr>
              <a:spcBef>
                <a:spcPts val="360"/>
              </a:spcBef>
              <a:buClr>
                <a:srgbClr val="999999"/>
              </a:buClr>
              <a:buSzPct val="100000"/>
              <a:buFont typeface="Karla"/>
              <a:defRPr sz="1600">
                <a:solidFill>
                  <a:srgbClr val="999999"/>
                </a:solidFill>
                <a:latin typeface="Karla"/>
                <a:ea typeface="Karla"/>
                <a:cs typeface="Karla"/>
                <a:sym typeface="Karla"/>
              </a:defRPr>
            </a:lvl4pPr>
            <a:lvl5pPr>
              <a:spcBef>
                <a:spcPts val="360"/>
              </a:spcBef>
              <a:buClr>
                <a:srgbClr val="999999"/>
              </a:buClr>
              <a:buSzPct val="100000"/>
              <a:buFont typeface="Karla"/>
              <a:defRPr sz="1600">
                <a:solidFill>
                  <a:srgbClr val="999999"/>
                </a:solidFill>
                <a:latin typeface="Karla"/>
                <a:ea typeface="Karla"/>
                <a:cs typeface="Karla"/>
                <a:sym typeface="Karla"/>
              </a:defRPr>
            </a:lvl5pPr>
            <a:lvl6pPr>
              <a:spcBef>
                <a:spcPts val="360"/>
              </a:spcBef>
              <a:buClr>
                <a:srgbClr val="999999"/>
              </a:buClr>
              <a:buSzPct val="100000"/>
              <a:buFont typeface="Karla"/>
              <a:defRPr sz="1600">
                <a:solidFill>
                  <a:srgbClr val="999999"/>
                </a:solidFill>
                <a:latin typeface="Karla"/>
                <a:ea typeface="Karla"/>
                <a:cs typeface="Karla"/>
                <a:sym typeface="Karla"/>
              </a:defRPr>
            </a:lvl6pPr>
            <a:lvl7pPr>
              <a:spcBef>
                <a:spcPts val="360"/>
              </a:spcBef>
              <a:buClr>
                <a:srgbClr val="999999"/>
              </a:buClr>
              <a:buSzPct val="100000"/>
              <a:buFont typeface="Karla"/>
              <a:defRPr sz="1600">
                <a:solidFill>
                  <a:srgbClr val="999999"/>
                </a:solidFill>
                <a:latin typeface="Karla"/>
                <a:ea typeface="Karla"/>
                <a:cs typeface="Karla"/>
                <a:sym typeface="Karla"/>
              </a:defRPr>
            </a:lvl7pPr>
            <a:lvl8pPr>
              <a:spcBef>
                <a:spcPts val="360"/>
              </a:spcBef>
              <a:buClr>
                <a:srgbClr val="999999"/>
              </a:buClr>
              <a:buSzPct val="100000"/>
              <a:buFont typeface="Karla"/>
              <a:defRPr sz="1600">
                <a:solidFill>
                  <a:srgbClr val="999999"/>
                </a:solidFill>
                <a:latin typeface="Karla"/>
                <a:ea typeface="Karla"/>
                <a:cs typeface="Karla"/>
                <a:sym typeface="Karla"/>
              </a:defRPr>
            </a:lvl8pPr>
            <a:lvl9pPr>
              <a:spcBef>
                <a:spcPts val="360"/>
              </a:spcBef>
              <a:buClr>
                <a:srgbClr val="999999"/>
              </a:buClr>
              <a:buSzPct val="100000"/>
              <a:buFont typeface="Karla"/>
              <a:defRPr sz="1600">
                <a:solidFill>
                  <a:srgbClr val="999999"/>
                </a:solidFill>
                <a:latin typeface="Karla"/>
                <a:ea typeface="Karla"/>
                <a:cs typeface="Karla"/>
                <a:sym typeface="Karla"/>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dt="0" ftr="0" hdr="0" sldNum="0"/>
  <p:txStyles>
    <p:titleStyle>
      <a:defPPr marR="0" rtl="0" algn="l">
        <a:lnSpc>
          <a:spcPct val="100000"/>
        </a:lnSpc>
        <a:spcBef>
          <a:spcPts val="0"/>
        </a:spcBef>
        <a:spcAft>
          <a:spcPts val="0"/>
        </a:spcAft>
      </a:defPPr>
      <a:lvl1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1pPr>
      <a:lvl2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2pPr>
    </p:titleStyle>
    <p:bodyStyle>
      <a:defPPr marR="0" rtl="0" algn="l">
        <a:lnSpc>
          <a:spcPct val="100000"/>
        </a:lnSpc>
        <a:spcBef>
          <a:spcPts val="0"/>
        </a:spcBef>
        <a:spcAft>
          <a:spcPts val="0"/>
        </a:spcAft>
      </a:defPPr>
      <a:lvl1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1pPr>
      <a:lvl2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2pPr>
      <a:lvl3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3pPr>
      <a:lvl4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4pPr>
      <a:lvl5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5pPr>
      <a:lvl6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6pPr>
      <a:lvl7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7pPr>
      <a:lvl8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8pPr>
      <a:lvl9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9pPr>
    </p:bodyStyle>
    <p:otherStyle>
      <a:defPPr marR="0" rtl="0" algn="l">
        <a:lnSpc>
          <a:spcPct val="100000"/>
        </a:lnSpc>
        <a:spcBef>
          <a:spcPts val="0"/>
        </a:spcBef>
        <a:spcAft>
          <a:spcPts val="0"/>
        </a:spcAft>
      </a:defPPr>
      <a:lvl1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1pPr>
      <a:lvl2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2pPr>
      <a:lvl3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3pPr>
      <a:lvl4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4pPr>
      <a:lvl5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5pPr>
      <a:lvl6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6pPr>
      <a:lvl7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7pPr>
      <a:lvl8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8pPr>
      <a:lvl9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 Id="rId3" Type="http://schemas.openxmlformats.org/officeDocument/2006/relationships/image" Target="../media/image00.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 Id="rId3" Type="http://schemas.openxmlformats.org/officeDocument/2006/relationships/image" Target="../media/image11.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 Id="rId3" Type="http://schemas.openxmlformats.org/officeDocument/2006/relationships/image" Target="../media/image13.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 Id="rId3" Type="http://schemas.openxmlformats.org/officeDocument/2006/relationships/image" Target="../media/image10.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 Id="rId3" Type="http://schemas.openxmlformats.org/officeDocument/2006/relationships/image" Target="../media/image14.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 Id="rId3" Type="http://schemas.openxmlformats.org/officeDocument/2006/relationships/image" Target="../media/image17.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15.png"/><Relationship Id="rId3" Type="http://schemas.openxmlformats.org/officeDocument/2006/relationships/image" Target="../media/image18.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 Id="rId4" Type="http://schemas.openxmlformats.org/officeDocument/2006/relationships/image" Target="../media/image19.png"/><Relationship Id="rId3" Type="http://schemas.openxmlformats.org/officeDocument/2006/relationships/image" Target="../media/image12.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 Id="rId3" Type="http://schemas.openxmlformats.org/officeDocument/2006/relationships/image" Target="../media/image16.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 Id="rId3" Type="http://schemas.openxmlformats.org/officeDocument/2006/relationships/image" Target="../media/image20.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 Id="rId3" Type="http://schemas.openxmlformats.org/officeDocument/2006/relationships/image" Target="../media/image2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 Id="rId3" Type="http://schemas.openxmlformats.org/officeDocument/2006/relationships/image" Target="../media/image02.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 Id="rId3" Type="http://schemas.openxmlformats.org/officeDocument/2006/relationships/image" Target="../media/image22.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 Id="rId3" Type="http://schemas.openxmlformats.org/officeDocument/2006/relationships/image" Target="../media/image46.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 Id="rId4" Type="http://schemas.openxmlformats.org/officeDocument/2006/relationships/image" Target="../media/image24.png"/><Relationship Id="rId3" Type="http://schemas.openxmlformats.org/officeDocument/2006/relationships/image" Target="../media/image23.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 Id="rId3" Type="http://schemas.openxmlformats.org/officeDocument/2006/relationships/image" Target="../media/image25.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 Id="rId3" Type="http://schemas.openxmlformats.org/officeDocument/2006/relationships/image" Target="../media/image45.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 Id="rId3" Type="http://schemas.openxmlformats.org/officeDocument/2006/relationships/image" Target="../media/image32.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 Id="rId3" Type="http://schemas.openxmlformats.org/officeDocument/2006/relationships/image" Target="../media/image26.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 Id="rId4" Type="http://schemas.openxmlformats.org/officeDocument/2006/relationships/image" Target="../media/image29.png"/><Relationship Id="rId3" Type="http://schemas.openxmlformats.org/officeDocument/2006/relationships/image" Target="../media/image27.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 Id="rId4" Type="http://schemas.openxmlformats.org/officeDocument/2006/relationships/image" Target="../media/image28.png"/><Relationship Id="rId3" Type="http://schemas.openxmlformats.org/officeDocument/2006/relationships/image" Target="../media/image30.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 Id="rId3" Type="http://schemas.openxmlformats.org/officeDocument/2006/relationships/image" Target="../media/image01.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 Id="rId4" Type="http://schemas.openxmlformats.org/officeDocument/2006/relationships/image" Target="../media/image31.png"/><Relationship Id="rId3" Type="http://schemas.openxmlformats.org/officeDocument/2006/relationships/image" Target="../media/image33.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 Id="rId3" Type="http://schemas.openxmlformats.org/officeDocument/2006/relationships/image" Target="../media/image34.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 Id="rId3" Type="http://schemas.openxmlformats.org/officeDocument/2006/relationships/image" Target="../media/image35.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 Id="rId3" Type="http://schemas.openxmlformats.org/officeDocument/2006/relationships/image" Target="../media/image36.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 Id="rId3" Type="http://schemas.openxmlformats.org/officeDocument/2006/relationships/image" Target="../media/image37.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 Id="rId3" Type="http://schemas.openxmlformats.org/officeDocument/2006/relationships/image" Target="../media/image58.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xml"/><Relationship Id="rId3" Type="http://schemas.openxmlformats.org/officeDocument/2006/relationships/image" Target="../media/image38.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xml"/><Relationship Id="rId3" Type="http://schemas.openxmlformats.org/officeDocument/2006/relationships/image" Target="../media/image40.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xml"/><Relationship Id="rId3" Type="http://schemas.openxmlformats.org/officeDocument/2006/relationships/image" Target="../media/image39.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6.xml"/><Relationship Id="rId3" Type="http://schemas.openxmlformats.org/officeDocument/2006/relationships/image" Target="../media/image42.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 Id="rId3" Type="http://schemas.openxmlformats.org/officeDocument/2006/relationships/image" Target="../media/image08.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6.xml"/><Relationship Id="rId3" Type="http://schemas.openxmlformats.org/officeDocument/2006/relationships/image" Target="../media/image41.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6.xml"/><Relationship Id="rId4" Type="http://schemas.openxmlformats.org/officeDocument/2006/relationships/image" Target="../media/image44.png"/><Relationship Id="rId3" Type="http://schemas.openxmlformats.org/officeDocument/2006/relationships/image" Target="../media/image43.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6.xml"/><Relationship Id="rId4" Type="http://schemas.openxmlformats.org/officeDocument/2006/relationships/image" Target="../media/image49.png"/><Relationship Id="rId3" Type="http://schemas.openxmlformats.org/officeDocument/2006/relationships/image" Target="../media/image47.png"/><Relationship Id="rId5" Type="http://schemas.openxmlformats.org/officeDocument/2006/relationships/image" Target="../media/image48.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6.xml"/><Relationship Id="rId3" Type="http://schemas.openxmlformats.org/officeDocument/2006/relationships/image" Target="../media/image52.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6.xml"/><Relationship Id="rId3" Type="http://schemas.openxmlformats.org/officeDocument/2006/relationships/image" Target="../media/image50.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6.xml"/><Relationship Id="rId3" Type="http://schemas.openxmlformats.org/officeDocument/2006/relationships/image" Target="../media/image51.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6.xml"/><Relationship Id="rId3" Type="http://schemas.openxmlformats.org/officeDocument/2006/relationships/image" Target="../media/image54.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 Id="rId3" Type="http://schemas.openxmlformats.org/officeDocument/2006/relationships/image" Target="../media/image09.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6.xml"/><Relationship Id="rId3" Type="http://schemas.openxmlformats.org/officeDocument/2006/relationships/image" Target="../media/image56.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6.xml"/><Relationship Id="rId3" Type="http://schemas.openxmlformats.org/officeDocument/2006/relationships/image" Target="../media/image57.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6.xml"/><Relationship Id="rId3" Type="http://schemas.openxmlformats.org/officeDocument/2006/relationships/image" Target="../media/image53.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6.xml"/><Relationship Id="rId3" Type="http://schemas.openxmlformats.org/officeDocument/2006/relationships/image" Target="../media/image55.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6.xml"/><Relationship Id="rId4" Type="http://schemas.openxmlformats.org/officeDocument/2006/relationships/hyperlink" Target="http://www.home-network-help.com/speed-and-duplex.html" TargetMode="External"/><Relationship Id="rId3" Type="http://schemas.openxmlformats.org/officeDocument/2006/relationships/hyperlink" Target="http://www.howtogeek.com/howto/19249/how-to-assign-a-static-ip-address-in-xp-vista-or-windows-7/" TargetMode="External"/><Relationship Id="rId9" Type="http://schemas.openxmlformats.org/officeDocument/2006/relationships/hyperlink" Target="https://technet.microsoft.com/en-us/library/bb897437.aspx" TargetMode="External"/><Relationship Id="rId6" Type="http://schemas.openxmlformats.org/officeDocument/2006/relationships/hyperlink" Target="https://communities.intel.com/thread/40955" TargetMode="External"/><Relationship Id="rId5" Type="http://schemas.openxmlformats.org/officeDocument/2006/relationships/hyperlink" Target="http://www.wikihow.com/Change-a-Computer's-Mac-Address-in-Windows" TargetMode="External"/><Relationship Id="rId8" Type="http://schemas.openxmlformats.org/officeDocument/2006/relationships/hyperlink" Target="http://www.howtogeek.com/howto/19249/how-to-assign-a-static-ip-address-in-xp-vista-or-windows-7/" TargetMode="External"/><Relationship Id="rId7" Type="http://schemas.openxmlformats.org/officeDocument/2006/relationships/hyperlink" Target="http://www.techspot.com/community/topics/is-there-a-way-i-can-find-out-when-the-dhcp-lease-will-expire-for-a-internet-ip.104336/"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 Id="rId3" Type="http://schemas.openxmlformats.org/officeDocument/2006/relationships/image" Target="../media/image04.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07.png"/><Relationship Id="rId3" Type="http://schemas.openxmlformats.org/officeDocument/2006/relationships/image" Target="../media/image03.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 Id="rId3" Type="http://schemas.openxmlformats.org/officeDocument/2006/relationships/image" Target="../media/image06.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 Id="rId3" Type="http://schemas.openxmlformats.org/officeDocument/2006/relationships/image" Target="../media/image0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5" name="Shape 65"/>
        <p:cNvGrpSpPr/>
        <p:nvPr/>
      </p:nvGrpSpPr>
      <p:grpSpPr>
        <a:xfrm>
          <a:off x="0" y="0"/>
          <a:ext cx="0" cy="0"/>
          <a:chOff x="0" y="0"/>
          <a:chExt cx="0" cy="0"/>
        </a:xfrm>
      </p:grpSpPr>
      <p:sp>
        <p:nvSpPr>
          <p:cNvPr id="66" name="Shape 66"/>
          <p:cNvSpPr txBox="1"/>
          <p:nvPr>
            <p:ph type="ctrTitle"/>
          </p:nvPr>
        </p:nvSpPr>
        <p:spPr>
          <a:xfrm>
            <a:off x="298750" y="424875"/>
            <a:ext cx="4124399" cy="2813399"/>
          </a:xfrm>
          <a:prstGeom prst="rect">
            <a:avLst/>
          </a:prstGeom>
        </p:spPr>
        <p:txBody>
          <a:bodyPr anchorCtr="0" anchor="b" bIns="91425" lIns="91425" rIns="91425" tIns="91425">
            <a:noAutofit/>
          </a:bodyPr>
          <a:lstStyle/>
          <a:p>
            <a:pPr lvl="0" rtl="0">
              <a:spcBef>
                <a:spcPts val="0"/>
              </a:spcBef>
              <a:buClr>
                <a:schemeClr val="dk1"/>
              </a:buClr>
              <a:buSzPct val="30555"/>
              <a:buFont typeface="Arial"/>
              <a:buNone/>
            </a:pPr>
            <a:r>
              <a:rPr lang="en" sz="3600">
                <a:solidFill>
                  <a:schemeClr val="dk1"/>
                </a:solidFill>
              </a:rPr>
              <a:t>Windows Networks and File Permissions</a:t>
            </a:r>
          </a:p>
          <a:p>
            <a:pPr>
              <a:spcBef>
                <a:spcPts val="0"/>
              </a:spcBef>
              <a:buNone/>
            </a:pPr>
            <a:r>
              <a:t/>
            </a:r>
            <a:endParaRPr sz="3600"/>
          </a:p>
        </p:txBody>
      </p:sp>
      <p:sp>
        <p:nvSpPr>
          <p:cNvPr id="67" name="Shape 67"/>
          <p:cNvSpPr txBox="1"/>
          <p:nvPr/>
        </p:nvSpPr>
        <p:spPr>
          <a:xfrm>
            <a:off x="713425" y="2978775"/>
            <a:ext cx="3081900" cy="1747799"/>
          </a:xfrm>
          <a:prstGeom prst="rect">
            <a:avLst/>
          </a:prstGeom>
          <a:noFill/>
          <a:ln>
            <a:noFill/>
          </a:ln>
        </p:spPr>
        <p:txBody>
          <a:bodyPr anchorCtr="0" anchor="t" bIns="91425" lIns="91425" rIns="91425" tIns="91425">
            <a:noAutofit/>
          </a:bodyPr>
          <a:lstStyle/>
          <a:p>
            <a:pPr>
              <a:spcBef>
                <a:spcPts val="0"/>
              </a:spcBef>
              <a:buNone/>
            </a:pPr>
            <a:r>
              <a:rPr b="1" lang="en" sz="3000"/>
              <a:t>Team Pi</a:t>
            </a:r>
          </a:p>
        </p:txBody>
      </p:sp>
      <p:pic>
        <p:nvPicPr>
          <p:cNvPr id="68" name="Shape 68"/>
          <p:cNvPicPr preferRelativeResize="0"/>
          <p:nvPr/>
        </p:nvPicPr>
        <p:blipFill>
          <a:blip r:embed="rId3">
            <a:alphaModFix/>
          </a:blip>
          <a:stretch>
            <a:fillRect/>
          </a:stretch>
        </p:blipFill>
        <p:spPr>
          <a:xfrm>
            <a:off x="5766375" y="1222974"/>
            <a:ext cx="2708675" cy="2620299"/>
          </a:xfrm>
          <a:prstGeom prst="rect">
            <a:avLst/>
          </a:prstGeom>
          <a:noFill/>
          <a:ln>
            <a:noFill/>
          </a:ln>
        </p:spPr>
      </p:pic>
    </p:spTree>
  </p:cSld>
  <p:clrMapOvr>
    <a:masterClrMapping/>
  </p:clrMapOvr>
  <p:transition spd="slow">
    <p:cut/>
  </p:transition>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9" name="Shape 139"/>
        <p:cNvGrpSpPr/>
        <p:nvPr/>
      </p:nvGrpSpPr>
      <p:grpSpPr>
        <a:xfrm>
          <a:off x="0" y="0"/>
          <a:ext cx="0" cy="0"/>
          <a:chOff x="0" y="0"/>
          <a:chExt cx="0" cy="0"/>
        </a:xfrm>
      </p:grpSpPr>
      <p:sp>
        <p:nvSpPr>
          <p:cNvPr id="140" name="Shape 140"/>
          <p:cNvSpPr txBox="1"/>
          <p:nvPr>
            <p:ph idx="1" type="body"/>
          </p:nvPr>
        </p:nvSpPr>
        <p:spPr>
          <a:xfrm>
            <a:off x="0" y="1632000"/>
            <a:ext cx="5200500" cy="3416100"/>
          </a:xfrm>
          <a:prstGeom prst="rect">
            <a:avLst/>
          </a:prstGeom>
        </p:spPr>
        <p:txBody>
          <a:bodyPr anchorCtr="0" anchor="t" bIns="91425" lIns="91425" rIns="91425" tIns="91425">
            <a:noAutofit/>
          </a:bodyPr>
          <a:lstStyle/>
          <a:p>
            <a:pPr lvl="0" rtl="0">
              <a:spcBef>
                <a:spcPts val="0"/>
              </a:spcBef>
              <a:buNone/>
            </a:pPr>
            <a:r>
              <a:rPr lang="en" sz="3000">
                <a:solidFill>
                  <a:srgbClr val="000000"/>
                </a:solidFill>
              </a:rPr>
              <a:t>Again navigate to the same menu. Click on the ‘Alternate Configurations’ tab. If DHCP is unavailable it will use this address.</a:t>
            </a:r>
          </a:p>
        </p:txBody>
      </p:sp>
      <p:sp>
        <p:nvSpPr>
          <p:cNvPr id="141" name="Shape 141"/>
          <p:cNvSpPr txBox="1"/>
          <p:nvPr>
            <p:ph type="title"/>
          </p:nvPr>
        </p:nvSpPr>
        <p:spPr>
          <a:xfrm>
            <a:off x="838250" y="0"/>
            <a:ext cx="5324100" cy="1632000"/>
          </a:xfrm>
          <a:prstGeom prst="rect">
            <a:avLst/>
          </a:prstGeom>
        </p:spPr>
        <p:txBody>
          <a:bodyPr anchorCtr="0" anchor="t" bIns="91425" lIns="91425" rIns="91425" tIns="91425">
            <a:noAutofit/>
          </a:bodyPr>
          <a:lstStyle/>
          <a:p>
            <a:pPr lvl="0" rtl="0">
              <a:spcBef>
                <a:spcPts val="0"/>
              </a:spcBef>
              <a:buNone/>
            </a:pPr>
            <a:r>
              <a:rPr lang="en" sz="3000">
                <a:solidFill>
                  <a:srgbClr val="000000"/>
                </a:solidFill>
              </a:rPr>
              <a:t>Configuring Team Server to Have Dynamic and Static IP Address</a:t>
            </a:r>
          </a:p>
        </p:txBody>
      </p:sp>
      <p:pic>
        <p:nvPicPr>
          <p:cNvPr id="142" name="Shape 142"/>
          <p:cNvPicPr preferRelativeResize="0"/>
          <p:nvPr/>
        </p:nvPicPr>
        <p:blipFill>
          <a:blip r:embed="rId3">
            <a:alphaModFix/>
          </a:blip>
          <a:stretch>
            <a:fillRect/>
          </a:stretch>
        </p:blipFill>
        <p:spPr>
          <a:xfrm>
            <a:off x="5200650" y="752462"/>
            <a:ext cx="3943350" cy="4391025"/>
          </a:xfrm>
          <a:prstGeom prst="rect">
            <a:avLst/>
          </a:prstGeom>
          <a:noFill/>
          <a:ln>
            <a:noFill/>
          </a:ln>
        </p:spPr>
      </p:pic>
    </p:spTree>
  </p:cSld>
  <p:clrMapOvr>
    <a:masterClrMapping/>
  </p:clrMapOvr>
  <p:transition spd="slow">
    <p:cut/>
  </p:transition>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6" name="Shape 146"/>
        <p:cNvGrpSpPr/>
        <p:nvPr/>
      </p:nvGrpSpPr>
      <p:grpSpPr>
        <a:xfrm>
          <a:off x="0" y="0"/>
          <a:ext cx="0" cy="0"/>
          <a:chOff x="0" y="0"/>
          <a:chExt cx="0" cy="0"/>
        </a:xfrm>
      </p:grpSpPr>
      <p:sp>
        <p:nvSpPr>
          <p:cNvPr id="147" name="Shape 147"/>
          <p:cNvSpPr txBox="1"/>
          <p:nvPr>
            <p:ph idx="1" type="body"/>
          </p:nvPr>
        </p:nvSpPr>
        <p:spPr>
          <a:xfrm>
            <a:off x="0" y="1632000"/>
            <a:ext cx="3921599" cy="3511500"/>
          </a:xfrm>
          <a:prstGeom prst="rect">
            <a:avLst/>
          </a:prstGeom>
        </p:spPr>
        <p:txBody>
          <a:bodyPr anchorCtr="0" anchor="t" bIns="91425" lIns="91425" rIns="91425" tIns="91425">
            <a:noAutofit/>
          </a:bodyPr>
          <a:lstStyle/>
          <a:p>
            <a:pPr rtl="0">
              <a:spcBef>
                <a:spcPts val="0"/>
              </a:spcBef>
              <a:buNone/>
            </a:pPr>
            <a:r>
              <a:rPr lang="en" sz="3000">
                <a:solidFill>
                  <a:srgbClr val="000000"/>
                </a:solidFill>
              </a:rPr>
              <a:t>Open cmd, type ‘ipconfig /all’</a:t>
            </a:r>
          </a:p>
          <a:p>
            <a:pPr lvl="0" rtl="0">
              <a:spcBef>
                <a:spcPts val="0"/>
              </a:spcBef>
              <a:buNone/>
            </a:pPr>
            <a:r>
              <a:rPr lang="en" sz="3000">
                <a:solidFill>
                  <a:srgbClr val="000000"/>
                </a:solidFill>
              </a:rPr>
              <a:t>DHCP lease info will be listed.</a:t>
            </a:r>
          </a:p>
        </p:txBody>
      </p:sp>
      <p:sp>
        <p:nvSpPr>
          <p:cNvPr id="148" name="Shape 148"/>
          <p:cNvSpPr txBox="1"/>
          <p:nvPr>
            <p:ph type="title"/>
          </p:nvPr>
        </p:nvSpPr>
        <p:spPr>
          <a:xfrm>
            <a:off x="838250" y="0"/>
            <a:ext cx="5324100" cy="1632000"/>
          </a:xfrm>
          <a:prstGeom prst="rect">
            <a:avLst/>
          </a:prstGeom>
        </p:spPr>
        <p:txBody>
          <a:bodyPr anchorCtr="0" anchor="t" bIns="91425" lIns="91425" rIns="91425" tIns="91425">
            <a:noAutofit/>
          </a:bodyPr>
          <a:lstStyle/>
          <a:p>
            <a:pPr lvl="0" rtl="0">
              <a:spcBef>
                <a:spcPts val="0"/>
              </a:spcBef>
              <a:buNone/>
            </a:pPr>
            <a:r>
              <a:rPr lang="en" sz="3000">
                <a:solidFill>
                  <a:srgbClr val="000000"/>
                </a:solidFill>
              </a:rPr>
              <a:t>Finding Lease Obtained and Expiration Dates for Team Server</a:t>
            </a:r>
          </a:p>
        </p:txBody>
      </p:sp>
      <p:pic>
        <p:nvPicPr>
          <p:cNvPr id="149" name="Shape 149"/>
          <p:cNvPicPr preferRelativeResize="0"/>
          <p:nvPr/>
        </p:nvPicPr>
        <p:blipFill>
          <a:blip r:embed="rId3">
            <a:alphaModFix/>
          </a:blip>
          <a:stretch>
            <a:fillRect/>
          </a:stretch>
        </p:blipFill>
        <p:spPr>
          <a:xfrm>
            <a:off x="3921722" y="1252687"/>
            <a:ext cx="5222274" cy="2638124"/>
          </a:xfrm>
          <a:prstGeom prst="rect">
            <a:avLst/>
          </a:prstGeom>
          <a:noFill/>
          <a:ln>
            <a:noFill/>
          </a:ln>
        </p:spPr>
      </p:pic>
      <p:sp>
        <p:nvSpPr>
          <p:cNvPr id="150" name="Shape 150"/>
          <p:cNvSpPr/>
          <p:nvPr/>
        </p:nvSpPr>
        <p:spPr>
          <a:xfrm>
            <a:off x="4153075" y="2858750"/>
            <a:ext cx="4479450" cy="236350"/>
          </a:xfrm>
          <a:prstGeom prst="flowChartProcess">
            <a:avLst/>
          </a:prstGeom>
          <a:noFill/>
          <a:ln cap="flat" cmpd="sng" w="38100">
            <a:solidFill>
              <a:srgbClr val="FFFF00"/>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Tree>
  </p:cSld>
  <p:clrMapOvr>
    <a:masterClrMapping/>
  </p:clrMapOvr>
  <p:transition spd="slow">
    <p:cut/>
  </p:transition>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4" name="Shape 154"/>
        <p:cNvGrpSpPr/>
        <p:nvPr/>
      </p:nvGrpSpPr>
      <p:grpSpPr>
        <a:xfrm>
          <a:off x="0" y="0"/>
          <a:ext cx="0" cy="0"/>
          <a:chOff x="0" y="0"/>
          <a:chExt cx="0" cy="0"/>
        </a:xfrm>
      </p:grpSpPr>
      <p:sp>
        <p:nvSpPr>
          <p:cNvPr id="155" name="Shape 155"/>
          <p:cNvSpPr txBox="1"/>
          <p:nvPr>
            <p:ph idx="1" type="body"/>
          </p:nvPr>
        </p:nvSpPr>
        <p:spPr>
          <a:xfrm>
            <a:off x="0" y="891650"/>
            <a:ext cx="4322399" cy="4251899"/>
          </a:xfrm>
          <a:prstGeom prst="rect">
            <a:avLst/>
          </a:prstGeom>
        </p:spPr>
        <p:txBody>
          <a:bodyPr anchorCtr="0" anchor="t" bIns="91425" lIns="91425" rIns="91425" tIns="91425">
            <a:noAutofit/>
          </a:bodyPr>
          <a:lstStyle/>
          <a:p>
            <a:pPr rtl="0">
              <a:spcBef>
                <a:spcPts val="0"/>
              </a:spcBef>
              <a:buNone/>
            </a:pPr>
            <a:r>
              <a:rPr lang="en" sz="3000">
                <a:solidFill>
                  <a:srgbClr val="000000"/>
                </a:solidFill>
              </a:rPr>
              <a:t>Open ‘Device Manager’</a:t>
            </a:r>
          </a:p>
          <a:p>
            <a:pPr lvl="0" rtl="0">
              <a:spcBef>
                <a:spcPts val="0"/>
              </a:spcBef>
              <a:buNone/>
            </a:pPr>
            <a:r>
              <a:rPr lang="en" sz="3000">
                <a:solidFill>
                  <a:srgbClr val="000000"/>
                </a:solidFill>
              </a:rPr>
              <a:t>Right Click the network adapter, go to ‘Advanced’ tab, select Priority and VLANS, select Enabled on the drop down menu.</a:t>
            </a:r>
          </a:p>
        </p:txBody>
      </p:sp>
      <p:sp>
        <p:nvSpPr>
          <p:cNvPr id="156" name="Shape 156"/>
          <p:cNvSpPr txBox="1"/>
          <p:nvPr>
            <p:ph type="title"/>
          </p:nvPr>
        </p:nvSpPr>
        <p:spPr>
          <a:xfrm>
            <a:off x="838250" y="0"/>
            <a:ext cx="5324100" cy="630299"/>
          </a:xfrm>
          <a:prstGeom prst="rect">
            <a:avLst/>
          </a:prstGeom>
        </p:spPr>
        <p:txBody>
          <a:bodyPr anchorCtr="0" anchor="t" bIns="91425" lIns="91425" rIns="91425" tIns="91425">
            <a:noAutofit/>
          </a:bodyPr>
          <a:lstStyle/>
          <a:p>
            <a:pPr lvl="0" rtl="0">
              <a:spcBef>
                <a:spcPts val="0"/>
              </a:spcBef>
              <a:buNone/>
            </a:pPr>
            <a:r>
              <a:rPr lang="en" sz="3000">
                <a:solidFill>
                  <a:srgbClr val="000000"/>
                </a:solidFill>
              </a:rPr>
              <a:t>Priority and VLAN enabled</a:t>
            </a:r>
          </a:p>
        </p:txBody>
      </p:sp>
      <p:pic>
        <p:nvPicPr>
          <p:cNvPr id="157" name="Shape 157"/>
          <p:cNvPicPr preferRelativeResize="0"/>
          <p:nvPr/>
        </p:nvPicPr>
        <p:blipFill>
          <a:blip r:embed="rId3">
            <a:alphaModFix/>
          </a:blip>
          <a:stretch>
            <a:fillRect/>
          </a:stretch>
        </p:blipFill>
        <p:spPr>
          <a:xfrm>
            <a:off x="4322526" y="1632000"/>
            <a:ext cx="4821476" cy="3511500"/>
          </a:xfrm>
          <a:prstGeom prst="rect">
            <a:avLst/>
          </a:prstGeom>
          <a:noFill/>
          <a:ln>
            <a:noFill/>
          </a:ln>
        </p:spPr>
      </p:pic>
      <p:sp>
        <p:nvSpPr>
          <p:cNvPr id="158" name="Shape 158"/>
          <p:cNvSpPr txBox="1"/>
          <p:nvPr/>
        </p:nvSpPr>
        <p:spPr>
          <a:xfrm>
            <a:off x="8418675" y="0"/>
            <a:ext cx="725399" cy="360299"/>
          </a:xfrm>
          <a:prstGeom prst="rect">
            <a:avLst/>
          </a:prstGeom>
          <a:noFill/>
          <a:ln>
            <a:noFill/>
          </a:ln>
        </p:spPr>
        <p:txBody>
          <a:bodyPr anchorCtr="0" anchor="t" bIns="91425" lIns="91425" rIns="91425" tIns="91425">
            <a:noAutofit/>
          </a:bodyPr>
          <a:lstStyle/>
          <a:p>
            <a:pPr lvl="0" rtl="0" algn="r">
              <a:spcBef>
                <a:spcPts val="0"/>
              </a:spcBef>
              <a:buNone/>
            </a:pPr>
            <a:r>
              <a:rPr lang="en"/>
              <a:t>XP/7/8</a:t>
            </a:r>
          </a:p>
        </p:txBody>
      </p:sp>
    </p:spTree>
  </p:cSld>
  <p:clrMapOvr>
    <a:masterClrMapping/>
  </p:clrMapOvr>
  <p:transition spd="slow">
    <p:cut/>
  </p:transition>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2" name="Shape 162"/>
        <p:cNvGrpSpPr/>
        <p:nvPr/>
      </p:nvGrpSpPr>
      <p:grpSpPr>
        <a:xfrm>
          <a:off x="0" y="0"/>
          <a:ext cx="0" cy="0"/>
          <a:chOff x="0" y="0"/>
          <a:chExt cx="0" cy="0"/>
        </a:xfrm>
      </p:grpSpPr>
      <p:sp>
        <p:nvSpPr>
          <p:cNvPr id="163" name="Shape 163"/>
          <p:cNvSpPr txBox="1"/>
          <p:nvPr>
            <p:ph idx="1" type="body"/>
          </p:nvPr>
        </p:nvSpPr>
        <p:spPr>
          <a:xfrm>
            <a:off x="0" y="533125"/>
            <a:ext cx="2813700" cy="4565400"/>
          </a:xfrm>
          <a:prstGeom prst="rect">
            <a:avLst/>
          </a:prstGeom>
        </p:spPr>
        <p:txBody>
          <a:bodyPr anchorCtr="0" anchor="t" bIns="91425" lIns="91425" rIns="91425" tIns="91425">
            <a:noAutofit/>
          </a:bodyPr>
          <a:lstStyle/>
          <a:p>
            <a:pPr lvl="0" rtl="0">
              <a:spcBef>
                <a:spcPts val="0"/>
              </a:spcBef>
              <a:buNone/>
            </a:pPr>
            <a:r>
              <a:rPr lang="en" sz="3000">
                <a:solidFill>
                  <a:srgbClr val="000000"/>
                </a:solidFill>
              </a:rPr>
              <a:t>Same GUI as before, click on ‘Driver Tab’, Driver version is displayed.</a:t>
            </a:r>
          </a:p>
        </p:txBody>
      </p:sp>
      <p:sp>
        <p:nvSpPr>
          <p:cNvPr id="164" name="Shape 164"/>
          <p:cNvSpPr txBox="1"/>
          <p:nvPr>
            <p:ph type="title"/>
          </p:nvPr>
        </p:nvSpPr>
        <p:spPr>
          <a:xfrm>
            <a:off x="838250" y="0"/>
            <a:ext cx="6916500" cy="1632000"/>
          </a:xfrm>
          <a:prstGeom prst="rect">
            <a:avLst/>
          </a:prstGeom>
        </p:spPr>
        <p:txBody>
          <a:bodyPr anchorCtr="0" anchor="t" bIns="91425" lIns="91425" rIns="91425" tIns="91425">
            <a:noAutofit/>
          </a:bodyPr>
          <a:lstStyle/>
          <a:p>
            <a:pPr lvl="0" rtl="0">
              <a:spcBef>
                <a:spcPts val="0"/>
              </a:spcBef>
              <a:buNone/>
            </a:pPr>
            <a:r>
              <a:rPr lang="en" sz="3000">
                <a:solidFill>
                  <a:srgbClr val="000000"/>
                </a:solidFill>
              </a:rPr>
              <a:t>Finding Driver Version Number</a:t>
            </a:r>
          </a:p>
        </p:txBody>
      </p:sp>
      <p:pic>
        <p:nvPicPr>
          <p:cNvPr id="165" name="Shape 165"/>
          <p:cNvPicPr preferRelativeResize="0"/>
          <p:nvPr/>
        </p:nvPicPr>
        <p:blipFill>
          <a:blip r:embed="rId3">
            <a:alphaModFix/>
          </a:blip>
          <a:stretch>
            <a:fillRect/>
          </a:stretch>
        </p:blipFill>
        <p:spPr>
          <a:xfrm>
            <a:off x="2813725" y="533125"/>
            <a:ext cx="6330274" cy="4610374"/>
          </a:xfrm>
          <a:prstGeom prst="rect">
            <a:avLst/>
          </a:prstGeom>
          <a:noFill/>
          <a:ln>
            <a:noFill/>
          </a:ln>
        </p:spPr>
      </p:pic>
      <p:sp>
        <p:nvSpPr>
          <p:cNvPr id="166" name="Shape 166"/>
          <p:cNvSpPr txBox="1"/>
          <p:nvPr/>
        </p:nvSpPr>
        <p:spPr>
          <a:xfrm>
            <a:off x="8418675" y="0"/>
            <a:ext cx="725399" cy="360299"/>
          </a:xfrm>
          <a:prstGeom prst="rect">
            <a:avLst/>
          </a:prstGeom>
          <a:noFill/>
          <a:ln>
            <a:noFill/>
          </a:ln>
        </p:spPr>
        <p:txBody>
          <a:bodyPr anchorCtr="0" anchor="t" bIns="91425" lIns="91425" rIns="91425" tIns="91425">
            <a:noAutofit/>
          </a:bodyPr>
          <a:lstStyle/>
          <a:p>
            <a:pPr lvl="0" rtl="0" algn="r">
              <a:spcBef>
                <a:spcPts val="0"/>
              </a:spcBef>
              <a:buNone/>
            </a:pPr>
            <a:r>
              <a:rPr lang="en"/>
              <a:t>XP/7/8</a:t>
            </a:r>
          </a:p>
        </p:txBody>
      </p:sp>
    </p:spTree>
  </p:cSld>
  <p:clrMapOvr>
    <a:masterClrMapping/>
  </p:clrMapOvr>
  <p:transition spd="slow">
    <p:cut/>
  </p:transition>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0" name="Shape 170"/>
        <p:cNvGrpSpPr/>
        <p:nvPr/>
      </p:nvGrpSpPr>
      <p:grpSpPr>
        <a:xfrm>
          <a:off x="0" y="0"/>
          <a:ext cx="0" cy="0"/>
          <a:chOff x="0" y="0"/>
          <a:chExt cx="0" cy="0"/>
        </a:xfrm>
      </p:grpSpPr>
      <p:sp>
        <p:nvSpPr>
          <p:cNvPr id="171" name="Shape 171"/>
          <p:cNvSpPr txBox="1"/>
          <p:nvPr>
            <p:ph idx="1" type="body"/>
          </p:nvPr>
        </p:nvSpPr>
        <p:spPr>
          <a:xfrm>
            <a:off x="681525" y="1632000"/>
            <a:ext cx="4946400" cy="2255700"/>
          </a:xfrm>
          <a:prstGeom prst="rect">
            <a:avLst/>
          </a:prstGeom>
        </p:spPr>
        <p:txBody>
          <a:bodyPr anchorCtr="0" anchor="t" bIns="91425" lIns="91425" rIns="91425" tIns="91425">
            <a:noAutofit/>
          </a:bodyPr>
          <a:lstStyle/>
          <a:p>
            <a:pPr lvl="0" rtl="0">
              <a:spcBef>
                <a:spcPts val="0"/>
              </a:spcBef>
              <a:buNone/>
            </a:pPr>
            <a:r>
              <a:rPr lang="en" sz="3000">
                <a:solidFill>
                  <a:srgbClr val="000000"/>
                </a:solidFill>
              </a:rPr>
              <a:t>In the device manager click on your network adapter and go to properties then advanced. Scroll down to Network Address and input the value you want</a:t>
            </a:r>
          </a:p>
        </p:txBody>
      </p:sp>
      <p:sp>
        <p:nvSpPr>
          <p:cNvPr id="172" name="Shape 172"/>
          <p:cNvSpPr txBox="1"/>
          <p:nvPr>
            <p:ph type="title"/>
          </p:nvPr>
        </p:nvSpPr>
        <p:spPr>
          <a:xfrm>
            <a:off x="838250" y="0"/>
            <a:ext cx="5324100" cy="1632000"/>
          </a:xfrm>
          <a:prstGeom prst="rect">
            <a:avLst/>
          </a:prstGeom>
        </p:spPr>
        <p:txBody>
          <a:bodyPr anchorCtr="0" anchor="t" bIns="91425" lIns="91425" rIns="91425" tIns="91425">
            <a:noAutofit/>
          </a:bodyPr>
          <a:lstStyle/>
          <a:p>
            <a:pPr lvl="0" rtl="0">
              <a:spcBef>
                <a:spcPts val="0"/>
              </a:spcBef>
              <a:buNone/>
            </a:pPr>
            <a:r>
              <a:rPr lang="en" sz="3000">
                <a:solidFill>
                  <a:srgbClr val="000000"/>
                </a:solidFill>
              </a:rPr>
              <a:t>Changing MAC address to AA:AA:AA:AA:AA</a:t>
            </a:r>
          </a:p>
          <a:p>
            <a:pPr lvl="0" rtl="0">
              <a:spcBef>
                <a:spcPts val="0"/>
              </a:spcBef>
              <a:buNone/>
            </a:pPr>
            <a:r>
              <a:rPr lang="en" sz="3000">
                <a:solidFill>
                  <a:srgbClr val="000000"/>
                </a:solidFill>
              </a:rPr>
              <a:t>(Method 1)</a:t>
            </a:r>
          </a:p>
        </p:txBody>
      </p:sp>
      <p:pic>
        <p:nvPicPr>
          <p:cNvPr id="173" name="Shape 173"/>
          <p:cNvPicPr preferRelativeResize="0"/>
          <p:nvPr/>
        </p:nvPicPr>
        <p:blipFill rotWithShape="1">
          <a:blip r:embed="rId3">
            <a:alphaModFix/>
          </a:blip>
          <a:srcRect b="42519" l="3659" r="54892" t="4104"/>
          <a:stretch/>
        </p:blipFill>
        <p:spPr>
          <a:xfrm>
            <a:off x="5354050" y="2312650"/>
            <a:ext cx="3789950" cy="2745349"/>
          </a:xfrm>
          <a:prstGeom prst="rect">
            <a:avLst/>
          </a:prstGeom>
          <a:noFill/>
          <a:ln>
            <a:noFill/>
          </a:ln>
        </p:spPr>
      </p:pic>
      <p:sp>
        <p:nvSpPr>
          <p:cNvPr id="174" name="Shape 174"/>
          <p:cNvSpPr txBox="1"/>
          <p:nvPr/>
        </p:nvSpPr>
        <p:spPr>
          <a:xfrm>
            <a:off x="8418675" y="0"/>
            <a:ext cx="725399" cy="360299"/>
          </a:xfrm>
          <a:prstGeom prst="rect">
            <a:avLst/>
          </a:prstGeom>
          <a:noFill/>
          <a:ln>
            <a:noFill/>
          </a:ln>
        </p:spPr>
        <p:txBody>
          <a:bodyPr anchorCtr="0" anchor="t" bIns="91425" lIns="91425" rIns="91425" tIns="91425">
            <a:noAutofit/>
          </a:bodyPr>
          <a:lstStyle/>
          <a:p>
            <a:pPr lvl="0" rtl="0" algn="r">
              <a:spcBef>
                <a:spcPts val="0"/>
              </a:spcBef>
              <a:buNone/>
            </a:pPr>
            <a:r>
              <a:rPr lang="en"/>
              <a:t>XP/7/8</a:t>
            </a:r>
          </a:p>
        </p:txBody>
      </p:sp>
    </p:spTree>
  </p:cSld>
  <p:clrMapOvr>
    <a:masterClrMapping/>
  </p:clrMapOvr>
  <p:transition spd="slow">
    <p:cut/>
  </p:transition>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8" name="Shape 178"/>
        <p:cNvGrpSpPr/>
        <p:nvPr/>
      </p:nvGrpSpPr>
      <p:grpSpPr>
        <a:xfrm>
          <a:off x="0" y="0"/>
          <a:ext cx="0" cy="0"/>
          <a:chOff x="0" y="0"/>
          <a:chExt cx="0" cy="0"/>
        </a:xfrm>
      </p:grpSpPr>
      <p:pic>
        <p:nvPicPr>
          <p:cNvPr id="179" name="Shape 179"/>
          <p:cNvPicPr preferRelativeResize="0"/>
          <p:nvPr/>
        </p:nvPicPr>
        <p:blipFill rotWithShape="1">
          <a:blip r:embed="rId3">
            <a:alphaModFix/>
          </a:blip>
          <a:srcRect b="15821" l="11619" r="53352" t="17050"/>
          <a:stretch/>
        </p:blipFill>
        <p:spPr>
          <a:xfrm>
            <a:off x="6380485" y="0"/>
            <a:ext cx="2763513" cy="2978926"/>
          </a:xfrm>
          <a:prstGeom prst="rect">
            <a:avLst/>
          </a:prstGeom>
          <a:noFill/>
          <a:ln>
            <a:noFill/>
          </a:ln>
        </p:spPr>
      </p:pic>
      <p:sp>
        <p:nvSpPr>
          <p:cNvPr id="180" name="Shape 180"/>
          <p:cNvSpPr txBox="1"/>
          <p:nvPr>
            <p:ph idx="1" type="body"/>
          </p:nvPr>
        </p:nvSpPr>
        <p:spPr>
          <a:xfrm>
            <a:off x="838250" y="1305575"/>
            <a:ext cx="5182799" cy="4036199"/>
          </a:xfrm>
          <a:prstGeom prst="rect">
            <a:avLst/>
          </a:prstGeom>
        </p:spPr>
        <p:txBody>
          <a:bodyPr anchorCtr="0" anchor="t" bIns="91425" lIns="91425" rIns="91425" tIns="91425">
            <a:noAutofit/>
          </a:bodyPr>
          <a:lstStyle/>
          <a:p>
            <a:pPr rtl="0">
              <a:spcBef>
                <a:spcPts val="0"/>
              </a:spcBef>
              <a:buNone/>
            </a:pPr>
            <a:r>
              <a:rPr lang="en" sz="1700">
                <a:solidFill>
                  <a:srgbClr val="000000"/>
                </a:solidFill>
              </a:rPr>
              <a:t>Fist open cmd and type “ipconfig /all”. Note the description and physical address of your network device. Also type “net config rdr” and note the GUID.</a:t>
            </a:r>
          </a:p>
          <a:p>
            <a:pPr rtl="0">
              <a:spcBef>
                <a:spcPts val="0"/>
              </a:spcBef>
              <a:buNone/>
            </a:pPr>
            <a:r>
              <a:rPr lang="en" sz="1700">
                <a:solidFill>
                  <a:srgbClr val="000000"/>
                </a:solidFill>
              </a:rPr>
              <a:t>Then open REGEDIT and navigate to </a:t>
            </a:r>
            <a:r>
              <a:rPr lang="en" sz="1700">
                <a:solidFill>
                  <a:srgbClr val="545454"/>
                </a:solidFill>
              </a:rPr>
              <a:t>HKEY_LOCAL_MACHINE\SYSTEM\CurrentControlSet\Control\Class\{4D36E972-E325-11CE-BFC1-08002BE10318}. There will be several folders labeled "0000", "0001", etc. Open each of these and compare the DriverDesc field to the Description you noted in the first step. Right click on the folder you want and add a new String Value called “NetworkAddress”. Then add the MAC address you want into the string.</a:t>
            </a:r>
          </a:p>
          <a:p>
            <a:pPr lvl="0" rtl="0">
              <a:spcBef>
                <a:spcPts val="0"/>
              </a:spcBef>
              <a:buNone/>
            </a:pPr>
            <a:r>
              <a:t/>
            </a:r>
            <a:endParaRPr sz="1700">
              <a:solidFill>
                <a:srgbClr val="000000"/>
              </a:solidFill>
            </a:endParaRPr>
          </a:p>
        </p:txBody>
      </p:sp>
      <p:sp>
        <p:nvSpPr>
          <p:cNvPr id="181" name="Shape 181"/>
          <p:cNvSpPr txBox="1"/>
          <p:nvPr>
            <p:ph type="title"/>
          </p:nvPr>
        </p:nvSpPr>
        <p:spPr>
          <a:xfrm>
            <a:off x="838250" y="0"/>
            <a:ext cx="5324100" cy="1426800"/>
          </a:xfrm>
          <a:prstGeom prst="rect">
            <a:avLst/>
          </a:prstGeom>
        </p:spPr>
        <p:txBody>
          <a:bodyPr anchorCtr="0" anchor="t" bIns="91425" lIns="91425" rIns="91425" tIns="91425">
            <a:noAutofit/>
          </a:bodyPr>
          <a:lstStyle/>
          <a:p>
            <a:pPr rtl="0">
              <a:spcBef>
                <a:spcPts val="0"/>
              </a:spcBef>
              <a:buNone/>
            </a:pPr>
            <a:r>
              <a:rPr lang="en" sz="3000">
                <a:solidFill>
                  <a:srgbClr val="000000"/>
                </a:solidFill>
              </a:rPr>
              <a:t>Changing MAC address to AA:AA:AA:AA:AA</a:t>
            </a:r>
          </a:p>
          <a:p>
            <a:pPr lvl="0" rtl="0">
              <a:spcBef>
                <a:spcPts val="0"/>
              </a:spcBef>
              <a:buNone/>
            </a:pPr>
            <a:r>
              <a:rPr lang="en" sz="3000">
                <a:solidFill>
                  <a:srgbClr val="000000"/>
                </a:solidFill>
              </a:rPr>
              <a:t>(Method 2)</a:t>
            </a:r>
          </a:p>
        </p:txBody>
      </p:sp>
      <p:pic>
        <p:nvPicPr>
          <p:cNvPr id="182" name="Shape 182"/>
          <p:cNvPicPr preferRelativeResize="0"/>
          <p:nvPr/>
        </p:nvPicPr>
        <p:blipFill rotWithShape="1">
          <a:blip r:embed="rId4">
            <a:alphaModFix/>
          </a:blip>
          <a:srcRect b="21081" l="8428" r="51627" t="30929"/>
          <a:stretch/>
        </p:blipFill>
        <p:spPr>
          <a:xfrm>
            <a:off x="6021000" y="2978925"/>
            <a:ext cx="3123000" cy="2110449"/>
          </a:xfrm>
          <a:prstGeom prst="rect">
            <a:avLst/>
          </a:prstGeom>
          <a:noFill/>
          <a:ln>
            <a:noFill/>
          </a:ln>
        </p:spPr>
      </p:pic>
      <p:sp>
        <p:nvSpPr>
          <p:cNvPr id="183" name="Shape 183"/>
          <p:cNvSpPr/>
          <p:nvPr/>
        </p:nvSpPr>
        <p:spPr>
          <a:xfrm>
            <a:off x="6470425" y="941725"/>
            <a:ext cx="2533199" cy="121199"/>
          </a:xfrm>
          <a:prstGeom prst="rect">
            <a:avLst/>
          </a:prstGeom>
          <a:noFill/>
          <a:ln cap="flat" cmpd="sng" w="19050">
            <a:solidFill>
              <a:srgbClr val="FF0000"/>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84" name="Shape 184"/>
          <p:cNvSpPr/>
          <p:nvPr/>
        </p:nvSpPr>
        <p:spPr>
          <a:xfrm>
            <a:off x="6655387" y="2570825"/>
            <a:ext cx="2213700" cy="75899"/>
          </a:xfrm>
          <a:prstGeom prst="rect">
            <a:avLst/>
          </a:prstGeom>
          <a:noFill/>
          <a:ln cap="flat" cmpd="sng" w="19050">
            <a:solidFill>
              <a:srgbClr val="FF0000"/>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85" name="Shape 185"/>
          <p:cNvSpPr/>
          <p:nvPr/>
        </p:nvSpPr>
        <p:spPr>
          <a:xfrm>
            <a:off x="6413350" y="2276550"/>
            <a:ext cx="884700" cy="75899"/>
          </a:xfrm>
          <a:prstGeom prst="rect">
            <a:avLst/>
          </a:prstGeom>
          <a:noFill/>
          <a:ln cap="flat" cmpd="sng" w="19050">
            <a:solidFill>
              <a:srgbClr val="FF0000"/>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86" name="Shape 186"/>
          <p:cNvSpPr/>
          <p:nvPr/>
        </p:nvSpPr>
        <p:spPr>
          <a:xfrm>
            <a:off x="6413350" y="260275"/>
            <a:ext cx="884700" cy="75899"/>
          </a:xfrm>
          <a:prstGeom prst="rect">
            <a:avLst/>
          </a:prstGeom>
          <a:noFill/>
          <a:ln cap="flat" cmpd="sng" w="19050">
            <a:solidFill>
              <a:srgbClr val="FF0000"/>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87" name="Shape 187"/>
          <p:cNvSpPr txBox="1"/>
          <p:nvPr/>
        </p:nvSpPr>
        <p:spPr>
          <a:xfrm>
            <a:off x="8418675" y="0"/>
            <a:ext cx="725399" cy="360299"/>
          </a:xfrm>
          <a:prstGeom prst="rect">
            <a:avLst/>
          </a:prstGeom>
          <a:noFill/>
          <a:ln>
            <a:noFill/>
          </a:ln>
        </p:spPr>
        <p:txBody>
          <a:bodyPr anchorCtr="0" anchor="t" bIns="91425" lIns="91425" rIns="91425" tIns="91425">
            <a:noAutofit/>
          </a:bodyPr>
          <a:lstStyle/>
          <a:p>
            <a:pPr lvl="0" rtl="0" algn="r">
              <a:spcBef>
                <a:spcPts val="0"/>
              </a:spcBef>
              <a:buNone/>
            </a:pPr>
            <a:r>
              <a:rPr lang="en">
                <a:solidFill>
                  <a:srgbClr val="FFFFFF"/>
                </a:solidFill>
              </a:rPr>
              <a:t>XP/7/8</a:t>
            </a:r>
          </a:p>
        </p:txBody>
      </p:sp>
    </p:spTree>
  </p:cSld>
  <p:clrMapOvr>
    <a:masterClrMapping/>
  </p:clrMapOvr>
  <p:transition spd="slow">
    <p:cut/>
  </p:transition>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91" name="Shape 191"/>
        <p:cNvGrpSpPr/>
        <p:nvPr/>
      </p:nvGrpSpPr>
      <p:grpSpPr>
        <a:xfrm>
          <a:off x="0" y="0"/>
          <a:ext cx="0" cy="0"/>
          <a:chOff x="0" y="0"/>
          <a:chExt cx="0" cy="0"/>
        </a:xfrm>
      </p:grpSpPr>
      <p:sp>
        <p:nvSpPr>
          <p:cNvPr id="192" name="Shape 192"/>
          <p:cNvSpPr txBox="1"/>
          <p:nvPr>
            <p:ph idx="1" type="body"/>
          </p:nvPr>
        </p:nvSpPr>
        <p:spPr>
          <a:xfrm>
            <a:off x="0" y="689200"/>
            <a:ext cx="4351500" cy="2356499"/>
          </a:xfrm>
          <a:prstGeom prst="rect">
            <a:avLst/>
          </a:prstGeom>
        </p:spPr>
        <p:txBody>
          <a:bodyPr anchorCtr="0" anchor="t" bIns="91425" lIns="91425" rIns="91425" tIns="91425">
            <a:noAutofit/>
          </a:bodyPr>
          <a:lstStyle/>
          <a:p>
            <a:pPr lvl="0" rtl="0">
              <a:spcBef>
                <a:spcPts val="0"/>
              </a:spcBef>
              <a:buNone/>
            </a:pPr>
            <a:r>
              <a:rPr lang="en" sz="2800">
                <a:solidFill>
                  <a:srgbClr val="000000"/>
                </a:solidFill>
              </a:rPr>
              <a:t>Use the command ‘tracert &lt;domain&gt;’ to find the IP of the website. Then use the command ‘netstat -a -n -o’ t list all connections. The local address, external address, status, and PID are displayed. (Addresses include port)</a:t>
            </a:r>
          </a:p>
        </p:txBody>
      </p:sp>
      <p:sp>
        <p:nvSpPr>
          <p:cNvPr id="193" name="Shape 193"/>
          <p:cNvSpPr txBox="1"/>
          <p:nvPr>
            <p:ph type="title"/>
          </p:nvPr>
        </p:nvSpPr>
        <p:spPr>
          <a:xfrm>
            <a:off x="0" y="-75525"/>
            <a:ext cx="5324100" cy="956099"/>
          </a:xfrm>
          <a:prstGeom prst="rect">
            <a:avLst/>
          </a:prstGeom>
        </p:spPr>
        <p:txBody>
          <a:bodyPr anchorCtr="0" anchor="t" bIns="91425" lIns="91425" rIns="91425" tIns="91425">
            <a:noAutofit/>
          </a:bodyPr>
          <a:lstStyle/>
          <a:p>
            <a:pPr lvl="0" rtl="0">
              <a:spcBef>
                <a:spcPts val="0"/>
              </a:spcBef>
              <a:buNone/>
            </a:pPr>
            <a:r>
              <a:rPr lang="en" sz="3000">
                <a:solidFill>
                  <a:srgbClr val="000000"/>
                </a:solidFill>
              </a:rPr>
              <a:t>Finding PID and Port Number</a:t>
            </a:r>
          </a:p>
        </p:txBody>
      </p:sp>
      <p:pic>
        <p:nvPicPr>
          <p:cNvPr id="194" name="Shape 194"/>
          <p:cNvPicPr preferRelativeResize="0"/>
          <p:nvPr/>
        </p:nvPicPr>
        <p:blipFill>
          <a:blip r:embed="rId3">
            <a:alphaModFix/>
          </a:blip>
          <a:stretch>
            <a:fillRect/>
          </a:stretch>
        </p:blipFill>
        <p:spPr>
          <a:xfrm>
            <a:off x="4308950" y="0"/>
            <a:ext cx="4792525" cy="2421022"/>
          </a:xfrm>
          <a:prstGeom prst="rect">
            <a:avLst/>
          </a:prstGeom>
          <a:noFill/>
          <a:ln>
            <a:noFill/>
          </a:ln>
        </p:spPr>
      </p:pic>
      <p:pic>
        <p:nvPicPr>
          <p:cNvPr id="195" name="Shape 195"/>
          <p:cNvPicPr preferRelativeResize="0"/>
          <p:nvPr/>
        </p:nvPicPr>
        <p:blipFill>
          <a:blip r:embed="rId4">
            <a:alphaModFix/>
          </a:blip>
          <a:stretch>
            <a:fillRect/>
          </a:stretch>
        </p:blipFill>
        <p:spPr>
          <a:xfrm>
            <a:off x="4351509" y="1496900"/>
            <a:ext cx="4792515" cy="5143500"/>
          </a:xfrm>
          <a:prstGeom prst="rect">
            <a:avLst/>
          </a:prstGeom>
          <a:noFill/>
          <a:ln>
            <a:noFill/>
          </a:ln>
        </p:spPr>
      </p:pic>
      <p:sp>
        <p:nvSpPr>
          <p:cNvPr id="196" name="Shape 196"/>
          <p:cNvSpPr/>
          <p:nvPr/>
        </p:nvSpPr>
        <p:spPr>
          <a:xfrm>
            <a:off x="4445675" y="3792900"/>
            <a:ext cx="4276800" cy="135000"/>
          </a:xfrm>
          <a:prstGeom prst="rect">
            <a:avLst/>
          </a:prstGeom>
          <a:noFill/>
          <a:ln cap="flat" cmpd="sng" w="38100">
            <a:solidFill>
              <a:srgbClr val="FFFF00"/>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97" name="Shape 197"/>
          <p:cNvSpPr/>
          <p:nvPr/>
        </p:nvSpPr>
        <p:spPr>
          <a:xfrm>
            <a:off x="6629125" y="619000"/>
            <a:ext cx="753900" cy="135000"/>
          </a:xfrm>
          <a:prstGeom prst="rect">
            <a:avLst/>
          </a:prstGeom>
          <a:noFill/>
          <a:ln cap="flat" cmpd="sng" w="38100">
            <a:solidFill>
              <a:srgbClr val="FFFF00"/>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98" name="Shape 198"/>
          <p:cNvSpPr txBox="1"/>
          <p:nvPr/>
        </p:nvSpPr>
        <p:spPr>
          <a:xfrm>
            <a:off x="8418675" y="0"/>
            <a:ext cx="725399" cy="360299"/>
          </a:xfrm>
          <a:prstGeom prst="rect">
            <a:avLst/>
          </a:prstGeom>
          <a:noFill/>
          <a:ln>
            <a:noFill/>
          </a:ln>
        </p:spPr>
        <p:txBody>
          <a:bodyPr anchorCtr="0" anchor="t" bIns="91425" lIns="91425" rIns="91425" tIns="91425">
            <a:noAutofit/>
          </a:bodyPr>
          <a:lstStyle/>
          <a:p>
            <a:pPr lvl="0" rtl="0" algn="r">
              <a:spcBef>
                <a:spcPts val="0"/>
              </a:spcBef>
              <a:buNone/>
            </a:pPr>
            <a:r>
              <a:rPr lang="en">
                <a:solidFill>
                  <a:srgbClr val="FFFFFF"/>
                </a:solidFill>
              </a:rPr>
              <a:t>XP/7/8</a:t>
            </a:r>
          </a:p>
        </p:txBody>
      </p:sp>
    </p:spTree>
  </p:cSld>
  <p:clrMapOvr>
    <a:masterClrMapping/>
  </p:clrMapOvr>
  <p:transition spd="slow">
    <p:cut/>
  </p:transition>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02" name="Shape 202"/>
        <p:cNvGrpSpPr/>
        <p:nvPr/>
      </p:nvGrpSpPr>
      <p:grpSpPr>
        <a:xfrm>
          <a:off x="0" y="0"/>
          <a:ext cx="0" cy="0"/>
          <a:chOff x="0" y="0"/>
          <a:chExt cx="0" cy="0"/>
        </a:xfrm>
      </p:grpSpPr>
      <p:sp>
        <p:nvSpPr>
          <p:cNvPr id="203" name="Shape 203"/>
          <p:cNvSpPr txBox="1"/>
          <p:nvPr>
            <p:ph idx="1" type="body"/>
          </p:nvPr>
        </p:nvSpPr>
        <p:spPr>
          <a:xfrm>
            <a:off x="0" y="292200"/>
            <a:ext cx="9144000" cy="2255700"/>
          </a:xfrm>
          <a:prstGeom prst="rect">
            <a:avLst/>
          </a:prstGeom>
        </p:spPr>
        <p:txBody>
          <a:bodyPr anchorCtr="0" anchor="t" bIns="91425" lIns="91425" rIns="91425" tIns="91425">
            <a:noAutofit/>
          </a:bodyPr>
          <a:lstStyle/>
          <a:p>
            <a:pPr rtl="0">
              <a:spcBef>
                <a:spcPts val="0"/>
              </a:spcBef>
              <a:buNone/>
            </a:pPr>
            <a:r>
              <a:rPr lang="en" sz="2800">
                <a:solidFill>
                  <a:srgbClr val="000000"/>
                </a:solidFill>
              </a:rPr>
              <a:t>TCPVIEW is a program for windows used for detailed listing of TCP and UDP connections. It displays similar information to the ‘netstat’ command. Here is facebook.com</a:t>
            </a:r>
          </a:p>
          <a:p>
            <a:pPr lvl="0" rtl="0">
              <a:spcBef>
                <a:spcPts val="0"/>
              </a:spcBef>
              <a:buNone/>
            </a:pPr>
            <a:r>
              <a:t/>
            </a:r>
            <a:endParaRPr sz="2800">
              <a:solidFill>
                <a:srgbClr val="000000"/>
              </a:solidFill>
            </a:endParaRPr>
          </a:p>
        </p:txBody>
      </p:sp>
      <p:sp>
        <p:nvSpPr>
          <p:cNvPr id="204" name="Shape 204"/>
          <p:cNvSpPr txBox="1"/>
          <p:nvPr>
            <p:ph type="title"/>
          </p:nvPr>
        </p:nvSpPr>
        <p:spPr>
          <a:xfrm>
            <a:off x="827000" y="-112550"/>
            <a:ext cx="5324100" cy="1632000"/>
          </a:xfrm>
          <a:prstGeom prst="rect">
            <a:avLst/>
          </a:prstGeom>
        </p:spPr>
        <p:txBody>
          <a:bodyPr anchorCtr="0" anchor="t" bIns="91425" lIns="91425" rIns="91425" tIns="91425">
            <a:noAutofit/>
          </a:bodyPr>
          <a:lstStyle/>
          <a:p>
            <a:pPr lvl="0" rtl="0">
              <a:spcBef>
                <a:spcPts val="0"/>
              </a:spcBef>
              <a:buNone/>
            </a:pPr>
            <a:r>
              <a:rPr lang="en" sz="3000">
                <a:solidFill>
                  <a:srgbClr val="000000"/>
                </a:solidFill>
              </a:rPr>
              <a:t>Using TCPVIEW tool</a:t>
            </a:r>
          </a:p>
        </p:txBody>
      </p:sp>
      <p:pic>
        <p:nvPicPr>
          <p:cNvPr id="205" name="Shape 205"/>
          <p:cNvPicPr preferRelativeResize="0"/>
          <p:nvPr/>
        </p:nvPicPr>
        <p:blipFill>
          <a:blip r:embed="rId3">
            <a:alphaModFix/>
          </a:blip>
          <a:stretch>
            <a:fillRect/>
          </a:stretch>
        </p:blipFill>
        <p:spPr>
          <a:xfrm>
            <a:off x="0" y="2288700"/>
            <a:ext cx="9144001" cy="2854799"/>
          </a:xfrm>
          <a:prstGeom prst="rect">
            <a:avLst/>
          </a:prstGeom>
          <a:noFill/>
          <a:ln>
            <a:noFill/>
          </a:ln>
        </p:spPr>
      </p:pic>
      <p:sp>
        <p:nvSpPr>
          <p:cNvPr id="206" name="Shape 206"/>
          <p:cNvSpPr txBox="1"/>
          <p:nvPr/>
        </p:nvSpPr>
        <p:spPr>
          <a:xfrm>
            <a:off x="8418675" y="0"/>
            <a:ext cx="725399" cy="360299"/>
          </a:xfrm>
          <a:prstGeom prst="rect">
            <a:avLst/>
          </a:prstGeom>
          <a:noFill/>
          <a:ln>
            <a:noFill/>
          </a:ln>
        </p:spPr>
        <p:txBody>
          <a:bodyPr anchorCtr="0" anchor="t" bIns="91425" lIns="91425" rIns="91425" tIns="91425">
            <a:noAutofit/>
          </a:bodyPr>
          <a:lstStyle/>
          <a:p>
            <a:pPr lvl="0" rtl="0" algn="r">
              <a:spcBef>
                <a:spcPts val="0"/>
              </a:spcBef>
              <a:buNone/>
            </a:pPr>
            <a:r>
              <a:rPr lang="en"/>
              <a:t>XP/7/8</a:t>
            </a:r>
          </a:p>
        </p:txBody>
      </p:sp>
    </p:spTree>
  </p:cSld>
  <p:clrMapOvr>
    <a:masterClrMapping/>
  </p:clrMapOvr>
  <p:transition spd="slow">
    <p:cut/>
  </p:transition>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10" name="Shape 210"/>
        <p:cNvGrpSpPr/>
        <p:nvPr/>
      </p:nvGrpSpPr>
      <p:grpSpPr>
        <a:xfrm>
          <a:off x="0" y="0"/>
          <a:ext cx="0" cy="0"/>
          <a:chOff x="0" y="0"/>
          <a:chExt cx="0" cy="0"/>
        </a:xfrm>
      </p:grpSpPr>
      <p:sp>
        <p:nvSpPr>
          <p:cNvPr id="211" name="Shape 211"/>
          <p:cNvSpPr txBox="1"/>
          <p:nvPr>
            <p:ph idx="1" type="body"/>
          </p:nvPr>
        </p:nvSpPr>
        <p:spPr>
          <a:xfrm>
            <a:off x="838250" y="1632000"/>
            <a:ext cx="3782099" cy="2255700"/>
          </a:xfrm>
          <a:prstGeom prst="rect">
            <a:avLst/>
          </a:prstGeom>
        </p:spPr>
        <p:txBody>
          <a:bodyPr anchorCtr="0" anchor="t" bIns="91425" lIns="91425" rIns="91425" tIns="91425">
            <a:noAutofit/>
          </a:bodyPr>
          <a:lstStyle/>
          <a:p>
            <a:pPr lvl="0" rtl="0">
              <a:spcBef>
                <a:spcPts val="0"/>
              </a:spcBef>
              <a:buNone/>
            </a:pPr>
            <a:r>
              <a:rPr lang="en" sz="3000">
                <a:solidFill>
                  <a:srgbClr val="000000"/>
                </a:solidFill>
              </a:rPr>
              <a:t>Go to the Network and Sharing Center and click Advanced Sharing Settings on the left.</a:t>
            </a:r>
          </a:p>
        </p:txBody>
      </p:sp>
      <p:sp>
        <p:nvSpPr>
          <p:cNvPr id="212" name="Shape 212"/>
          <p:cNvSpPr txBox="1"/>
          <p:nvPr>
            <p:ph type="title"/>
          </p:nvPr>
        </p:nvSpPr>
        <p:spPr>
          <a:xfrm>
            <a:off x="838250" y="0"/>
            <a:ext cx="5324100" cy="1632000"/>
          </a:xfrm>
          <a:prstGeom prst="rect">
            <a:avLst/>
          </a:prstGeom>
        </p:spPr>
        <p:txBody>
          <a:bodyPr anchorCtr="0" anchor="t" bIns="91425" lIns="91425" rIns="91425" tIns="91425">
            <a:noAutofit/>
          </a:bodyPr>
          <a:lstStyle/>
          <a:p>
            <a:pPr lvl="0" rtl="0">
              <a:spcBef>
                <a:spcPts val="0"/>
              </a:spcBef>
              <a:buClr>
                <a:schemeClr val="dk1"/>
              </a:buClr>
              <a:buSzPct val="36666"/>
              <a:buFont typeface="Arial"/>
              <a:buNone/>
            </a:pPr>
            <a:r>
              <a:rPr lang="en" sz="3000">
                <a:solidFill>
                  <a:srgbClr val="000000"/>
                </a:solidFill>
              </a:rPr>
              <a:t>Network Discovery Turned On and </a:t>
            </a:r>
            <a:r>
              <a:rPr lang="en" sz="3000">
                <a:solidFill>
                  <a:schemeClr val="dk1"/>
                </a:solidFill>
              </a:rPr>
              <a:t>File and Printer Sharing Turned off </a:t>
            </a:r>
          </a:p>
          <a:p>
            <a:pPr lvl="0" rtl="0">
              <a:spcBef>
                <a:spcPts val="0"/>
              </a:spcBef>
              <a:buNone/>
            </a:pPr>
            <a:r>
              <a:t/>
            </a:r>
            <a:endParaRPr sz="3000">
              <a:solidFill>
                <a:srgbClr val="000000"/>
              </a:solidFill>
            </a:endParaRPr>
          </a:p>
        </p:txBody>
      </p:sp>
      <p:pic>
        <p:nvPicPr>
          <p:cNvPr id="213" name="Shape 213"/>
          <p:cNvPicPr preferRelativeResize="0"/>
          <p:nvPr/>
        </p:nvPicPr>
        <p:blipFill rotWithShape="1">
          <a:blip r:embed="rId3">
            <a:alphaModFix/>
          </a:blip>
          <a:srcRect b="15925" l="311" r="50217" t="21889"/>
          <a:stretch/>
        </p:blipFill>
        <p:spPr>
          <a:xfrm>
            <a:off x="4620350" y="1061600"/>
            <a:ext cx="4523702" cy="3198649"/>
          </a:xfrm>
          <a:prstGeom prst="rect">
            <a:avLst/>
          </a:prstGeom>
          <a:noFill/>
          <a:ln>
            <a:noFill/>
          </a:ln>
        </p:spPr>
      </p:pic>
      <p:sp>
        <p:nvSpPr>
          <p:cNvPr id="214" name="Shape 214"/>
          <p:cNvSpPr/>
          <p:nvPr/>
        </p:nvSpPr>
        <p:spPr>
          <a:xfrm>
            <a:off x="5950400" y="2266775"/>
            <a:ext cx="874500" cy="162600"/>
          </a:xfrm>
          <a:prstGeom prst="rect">
            <a:avLst/>
          </a:prstGeom>
          <a:noFill/>
          <a:ln cap="flat" cmpd="sng" w="19050">
            <a:solidFill>
              <a:srgbClr val="FF0000"/>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215" name="Shape 215"/>
          <p:cNvSpPr/>
          <p:nvPr/>
        </p:nvSpPr>
        <p:spPr>
          <a:xfrm>
            <a:off x="5950400" y="2846625"/>
            <a:ext cx="957000" cy="162600"/>
          </a:xfrm>
          <a:prstGeom prst="rect">
            <a:avLst/>
          </a:prstGeom>
          <a:noFill/>
          <a:ln cap="flat" cmpd="sng" w="19050">
            <a:solidFill>
              <a:srgbClr val="FF0000"/>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216" name="Shape 216"/>
          <p:cNvSpPr txBox="1"/>
          <p:nvPr/>
        </p:nvSpPr>
        <p:spPr>
          <a:xfrm>
            <a:off x="8418675" y="0"/>
            <a:ext cx="725399" cy="360299"/>
          </a:xfrm>
          <a:prstGeom prst="rect">
            <a:avLst/>
          </a:prstGeom>
          <a:noFill/>
          <a:ln>
            <a:noFill/>
          </a:ln>
        </p:spPr>
        <p:txBody>
          <a:bodyPr anchorCtr="0" anchor="t" bIns="91425" lIns="91425" rIns="91425" tIns="91425">
            <a:noAutofit/>
          </a:bodyPr>
          <a:lstStyle/>
          <a:p>
            <a:pPr lvl="0" rtl="0" algn="r">
              <a:spcBef>
                <a:spcPts val="0"/>
              </a:spcBef>
              <a:buNone/>
            </a:pPr>
            <a:r>
              <a:rPr lang="en"/>
              <a:t>7/8</a:t>
            </a:r>
          </a:p>
        </p:txBody>
      </p:sp>
    </p:spTree>
  </p:cSld>
  <p:clrMapOvr>
    <a:masterClrMapping/>
  </p:clrMapOvr>
  <p:transition spd="slow">
    <p:cut/>
  </p:transition>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20" name="Shape 220"/>
        <p:cNvGrpSpPr/>
        <p:nvPr/>
      </p:nvGrpSpPr>
      <p:grpSpPr>
        <a:xfrm>
          <a:off x="0" y="0"/>
          <a:ext cx="0" cy="0"/>
          <a:chOff x="0" y="0"/>
          <a:chExt cx="0" cy="0"/>
        </a:xfrm>
      </p:grpSpPr>
      <p:sp>
        <p:nvSpPr>
          <p:cNvPr id="221" name="Shape 221"/>
          <p:cNvSpPr txBox="1"/>
          <p:nvPr>
            <p:ph idx="1" type="body"/>
          </p:nvPr>
        </p:nvSpPr>
        <p:spPr>
          <a:xfrm>
            <a:off x="866800" y="635875"/>
            <a:ext cx="4219799" cy="3494699"/>
          </a:xfrm>
          <a:prstGeom prst="rect">
            <a:avLst/>
          </a:prstGeom>
        </p:spPr>
        <p:txBody>
          <a:bodyPr anchorCtr="0" anchor="t" bIns="91425" lIns="91425" rIns="91425" tIns="91425">
            <a:noAutofit/>
          </a:bodyPr>
          <a:lstStyle/>
          <a:p>
            <a:pPr lvl="0" rtl="0">
              <a:spcBef>
                <a:spcPts val="0"/>
              </a:spcBef>
              <a:buNone/>
            </a:pPr>
            <a:r>
              <a:rPr lang="en" sz="3000">
                <a:solidFill>
                  <a:srgbClr val="000000"/>
                </a:solidFill>
              </a:rPr>
              <a:t>Open Device Manager and navigate to the advanced properties of your network adapter. Scroll down to Jumbo Packet and make sure it is disabled</a:t>
            </a:r>
          </a:p>
        </p:txBody>
      </p:sp>
      <p:sp>
        <p:nvSpPr>
          <p:cNvPr id="222" name="Shape 222"/>
          <p:cNvSpPr txBox="1"/>
          <p:nvPr>
            <p:ph type="title"/>
          </p:nvPr>
        </p:nvSpPr>
        <p:spPr>
          <a:xfrm>
            <a:off x="838250" y="0"/>
            <a:ext cx="5324100" cy="1632000"/>
          </a:xfrm>
          <a:prstGeom prst="rect">
            <a:avLst/>
          </a:prstGeom>
        </p:spPr>
        <p:txBody>
          <a:bodyPr anchorCtr="0" anchor="t" bIns="91425" lIns="91425" rIns="91425" tIns="91425">
            <a:noAutofit/>
          </a:bodyPr>
          <a:lstStyle/>
          <a:p>
            <a:pPr lvl="0" rtl="0">
              <a:spcBef>
                <a:spcPts val="0"/>
              </a:spcBef>
              <a:buNone/>
            </a:pPr>
            <a:r>
              <a:rPr lang="en" sz="3000">
                <a:solidFill>
                  <a:srgbClr val="000000"/>
                </a:solidFill>
              </a:rPr>
              <a:t>Disabling Jumbo Packets</a:t>
            </a:r>
          </a:p>
        </p:txBody>
      </p:sp>
      <p:pic>
        <p:nvPicPr>
          <p:cNvPr id="223" name="Shape 223"/>
          <p:cNvPicPr preferRelativeResize="0"/>
          <p:nvPr/>
        </p:nvPicPr>
        <p:blipFill rotWithShape="1">
          <a:blip r:embed="rId3">
            <a:alphaModFix/>
          </a:blip>
          <a:srcRect b="25653" l="4057" r="54280" t="20530"/>
          <a:stretch/>
        </p:blipFill>
        <p:spPr>
          <a:xfrm>
            <a:off x="5086600" y="2239210"/>
            <a:ext cx="4057401" cy="2948065"/>
          </a:xfrm>
          <a:prstGeom prst="rect">
            <a:avLst/>
          </a:prstGeom>
          <a:noFill/>
          <a:ln>
            <a:noFill/>
          </a:ln>
        </p:spPr>
      </p:pic>
      <p:sp>
        <p:nvSpPr>
          <p:cNvPr id="224" name="Shape 224"/>
          <p:cNvSpPr txBox="1"/>
          <p:nvPr/>
        </p:nvSpPr>
        <p:spPr>
          <a:xfrm>
            <a:off x="8418675" y="0"/>
            <a:ext cx="725399" cy="360299"/>
          </a:xfrm>
          <a:prstGeom prst="rect">
            <a:avLst/>
          </a:prstGeom>
          <a:noFill/>
          <a:ln>
            <a:noFill/>
          </a:ln>
        </p:spPr>
        <p:txBody>
          <a:bodyPr anchorCtr="0" anchor="t" bIns="91425" lIns="91425" rIns="91425" tIns="91425">
            <a:noAutofit/>
          </a:bodyPr>
          <a:lstStyle/>
          <a:p>
            <a:pPr lvl="0" rtl="0" algn="r">
              <a:spcBef>
                <a:spcPts val="0"/>
              </a:spcBef>
              <a:buNone/>
            </a:pPr>
            <a:r>
              <a:rPr lang="en"/>
              <a:t>XP/7/8</a:t>
            </a:r>
          </a:p>
        </p:txBody>
      </p:sp>
    </p:spTree>
  </p:cSld>
  <p:clrMapOvr>
    <a:masterClrMapping/>
  </p:clrMapOvr>
  <p:transition spd="slow">
    <p:cut/>
  </p:transition>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2" name="Shape 72"/>
        <p:cNvGrpSpPr/>
        <p:nvPr/>
      </p:nvGrpSpPr>
      <p:grpSpPr>
        <a:xfrm>
          <a:off x="0" y="0"/>
          <a:ext cx="0" cy="0"/>
          <a:chOff x="0" y="0"/>
          <a:chExt cx="0" cy="0"/>
        </a:xfrm>
      </p:grpSpPr>
      <p:sp>
        <p:nvSpPr>
          <p:cNvPr id="73" name="Shape 73"/>
          <p:cNvSpPr txBox="1"/>
          <p:nvPr>
            <p:ph type="title"/>
          </p:nvPr>
        </p:nvSpPr>
        <p:spPr>
          <a:xfrm>
            <a:off x="725800" y="0"/>
            <a:ext cx="5324100" cy="1557300"/>
          </a:xfrm>
          <a:prstGeom prst="rect">
            <a:avLst/>
          </a:prstGeom>
        </p:spPr>
        <p:txBody>
          <a:bodyPr anchorCtr="0" anchor="b" bIns="91425" lIns="91425" rIns="91425" tIns="91425">
            <a:noAutofit/>
          </a:bodyPr>
          <a:lstStyle/>
          <a:p>
            <a:pPr>
              <a:spcBef>
                <a:spcPts val="0"/>
              </a:spcBef>
              <a:buNone/>
            </a:pPr>
            <a:r>
              <a:rPr lang="en" sz="3000">
                <a:solidFill>
                  <a:srgbClr val="000000"/>
                </a:solidFill>
              </a:rPr>
              <a:t>Access Network Properties of Network Card</a:t>
            </a:r>
          </a:p>
        </p:txBody>
      </p:sp>
      <p:sp>
        <p:nvSpPr>
          <p:cNvPr id="74" name="Shape 74"/>
          <p:cNvSpPr txBox="1"/>
          <p:nvPr>
            <p:ph idx="1" type="body"/>
          </p:nvPr>
        </p:nvSpPr>
        <p:spPr>
          <a:xfrm>
            <a:off x="795525" y="1443900"/>
            <a:ext cx="3589799" cy="2255700"/>
          </a:xfrm>
          <a:prstGeom prst="rect">
            <a:avLst/>
          </a:prstGeom>
        </p:spPr>
        <p:txBody>
          <a:bodyPr anchorCtr="0" anchor="t" bIns="91425" lIns="91425" rIns="91425" tIns="91425">
            <a:noAutofit/>
          </a:bodyPr>
          <a:lstStyle/>
          <a:p>
            <a:pPr>
              <a:spcBef>
                <a:spcPts val="0"/>
              </a:spcBef>
              <a:buNone/>
            </a:pPr>
            <a:r>
              <a:rPr lang="en" sz="3000">
                <a:solidFill>
                  <a:srgbClr val="000000"/>
                </a:solidFill>
              </a:rPr>
              <a:t>In the Network and Sharing Center just click on your connection and the you can click on properties</a:t>
            </a:r>
          </a:p>
        </p:txBody>
      </p:sp>
      <p:pic>
        <p:nvPicPr>
          <p:cNvPr id="75" name="Shape 75"/>
          <p:cNvPicPr preferRelativeResize="0"/>
          <p:nvPr/>
        </p:nvPicPr>
        <p:blipFill rotWithShape="1">
          <a:blip r:embed="rId3">
            <a:alphaModFix/>
          </a:blip>
          <a:srcRect b="16062" l="25086" r="23337" t="21194"/>
          <a:stretch/>
        </p:blipFill>
        <p:spPr>
          <a:xfrm>
            <a:off x="4427949" y="1916350"/>
            <a:ext cx="4716047" cy="3227150"/>
          </a:xfrm>
          <a:prstGeom prst="rect">
            <a:avLst/>
          </a:prstGeom>
          <a:noFill/>
          <a:ln>
            <a:noFill/>
          </a:ln>
        </p:spPr>
      </p:pic>
      <p:sp>
        <p:nvSpPr>
          <p:cNvPr id="76" name="Shape 76"/>
          <p:cNvSpPr/>
          <p:nvPr/>
        </p:nvSpPr>
        <p:spPr>
          <a:xfrm>
            <a:off x="7373300" y="3030100"/>
            <a:ext cx="712499" cy="154500"/>
          </a:xfrm>
          <a:prstGeom prst="rect">
            <a:avLst/>
          </a:prstGeom>
          <a:noFill/>
          <a:ln cap="flat" cmpd="sng" w="19050">
            <a:solidFill>
              <a:srgbClr val="FF0000"/>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77" name="Shape 77"/>
          <p:cNvSpPr/>
          <p:nvPr/>
        </p:nvSpPr>
        <p:spPr>
          <a:xfrm>
            <a:off x="5046550" y="4122875"/>
            <a:ext cx="417600" cy="116099"/>
          </a:xfrm>
          <a:prstGeom prst="rect">
            <a:avLst/>
          </a:prstGeom>
          <a:noFill/>
          <a:ln cap="flat" cmpd="sng" w="19050">
            <a:solidFill>
              <a:srgbClr val="FF0000"/>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78" name="Shape 78"/>
          <p:cNvSpPr txBox="1"/>
          <p:nvPr/>
        </p:nvSpPr>
        <p:spPr>
          <a:xfrm>
            <a:off x="8587500" y="0"/>
            <a:ext cx="556499" cy="360299"/>
          </a:xfrm>
          <a:prstGeom prst="rect">
            <a:avLst/>
          </a:prstGeom>
          <a:noFill/>
          <a:ln>
            <a:noFill/>
          </a:ln>
        </p:spPr>
        <p:txBody>
          <a:bodyPr anchorCtr="0" anchor="t" bIns="91425" lIns="91425" rIns="91425" tIns="91425">
            <a:noAutofit/>
          </a:bodyPr>
          <a:lstStyle/>
          <a:p>
            <a:pPr lvl="0" rtl="0">
              <a:spcBef>
                <a:spcPts val="0"/>
              </a:spcBef>
              <a:buNone/>
            </a:pPr>
            <a:r>
              <a:rPr lang="en"/>
              <a:t>7/8</a:t>
            </a:r>
          </a:p>
        </p:txBody>
      </p:sp>
    </p:spTree>
  </p:cSld>
  <p:clrMapOvr>
    <a:masterClrMapping/>
  </p:clrMapOvr>
  <p:transition spd="slow">
    <p:cut/>
  </p:transition>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28" name="Shape 228"/>
        <p:cNvGrpSpPr/>
        <p:nvPr/>
      </p:nvGrpSpPr>
      <p:grpSpPr>
        <a:xfrm>
          <a:off x="0" y="0"/>
          <a:ext cx="0" cy="0"/>
          <a:chOff x="0" y="0"/>
          <a:chExt cx="0" cy="0"/>
        </a:xfrm>
      </p:grpSpPr>
      <p:sp>
        <p:nvSpPr>
          <p:cNvPr id="229" name="Shape 229"/>
          <p:cNvSpPr txBox="1"/>
          <p:nvPr>
            <p:ph idx="1" type="body"/>
          </p:nvPr>
        </p:nvSpPr>
        <p:spPr>
          <a:xfrm>
            <a:off x="838250" y="1484800"/>
            <a:ext cx="4510499" cy="2531700"/>
          </a:xfrm>
          <a:prstGeom prst="rect">
            <a:avLst/>
          </a:prstGeom>
        </p:spPr>
        <p:txBody>
          <a:bodyPr anchorCtr="0" anchor="t" bIns="91425" lIns="91425" rIns="91425" tIns="91425">
            <a:noAutofit/>
          </a:bodyPr>
          <a:lstStyle/>
          <a:p>
            <a:pPr lvl="0" rtl="0">
              <a:spcBef>
                <a:spcPts val="0"/>
              </a:spcBef>
              <a:buNone/>
            </a:pPr>
            <a:r>
              <a:rPr lang="en" sz="3000">
                <a:solidFill>
                  <a:srgbClr val="000000"/>
                </a:solidFill>
              </a:rPr>
              <a:t>In Device Manager navigate to the Power Management tab of the properties of your network adapter</a:t>
            </a:r>
          </a:p>
        </p:txBody>
      </p:sp>
      <p:sp>
        <p:nvSpPr>
          <p:cNvPr id="230" name="Shape 230"/>
          <p:cNvSpPr txBox="1"/>
          <p:nvPr>
            <p:ph type="title"/>
          </p:nvPr>
        </p:nvSpPr>
        <p:spPr>
          <a:xfrm>
            <a:off x="838250" y="0"/>
            <a:ext cx="5324100" cy="1632000"/>
          </a:xfrm>
          <a:prstGeom prst="rect">
            <a:avLst/>
          </a:prstGeom>
        </p:spPr>
        <p:txBody>
          <a:bodyPr anchorCtr="0" anchor="t" bIns="91425" lIns="91425" rIns="91425" tIns="91425">
            <a:noAutofit/>
          </a:bodyPr>
          <a:lstStyle/>
          <a:p>
            <a:pPr lvl="0" rtl="0">
              <a:spcBef>
                <a:spcPts val="0"/>
              </a:spcBef>
              <a:buNone/>
            </a:pPr>
            <a:r>
              <a:rPr lang="en" sz="3000">
                <a:solidFill>
                  <a:srgbClr val="000000"/>
                </a:solidFill>
              </a:rPr>
              <a:t>Allowing Computer to Turn Off Device to Save Power</a:t>
            </a:r>
          </a:p>
        </p:txBody>
      </p:sp>
      <p:pic>
        <p:nvPicPr>
          <p:cNvPr id="231" name="Shape 231"/>
          <p:cNvPicPr preferRelativeResize="0"/>
          <p:nvPr/>
        </p:nvPicPr>
        <p:blipFill rotWithShape="1">
          <a:blip r:embed="rId3">
            <a:alphaModFix/>
          </a:blip>
          <a:srcRect b="25657" l="4212" r="54281" t="20665"/>
          <a:stretch/>
        </p:blipFill>
        <p:spPr>
          <a:xfrm>
            <a:off x="5103775" y="2204450"/>
            <a:ext cx="4040227" cy="2939049"/>
          </a:xfrm>
          <a:prstGeom prst="rect">
            <a:avLst/>
          </a:prstGeom>
          <a:noFill/>
          <a:ln>
            <a:noFill/>
          </a:ln>
        </p:spPr>
      </p:pic>
      <p:sp>
        <p:nvSpPr>
          <p:cNvPr id="232" name="Shape 232"/>
          <p:cNvSpPr txBox="1"/>
          <p:nvPr/>
        </p:nvSpPr>
        <p:spPr>
          <a:xfrm>
            <a:off x="8418675" y="0"/>
            <a:ext cx="725399" cy="360299"/>
          </a:xfrm>
          <a:prstGeom prst="rect">
            <a:avLst/>
          </a:prstGeom>
          <a:noFill/>
          <a:ln>
            <a:noFill/>
          </a:ln>
        </p:spPr>
        <p:txBody>
          <a:bodyPr anchorCtr="0" anchor="t" bIns="91425" lIns="91425" rIns="91425" tIns="91425">
            <a:noAutofit/>
          </a:bodyPr>
          <a:lstStyle/>
          <a:p>
            <a:pPr lvl="0" rtl="0" algn="r">
              <a:spcBef>
                <a:spcPts val="0"/>
              </a:spcBef>
              <a:buNone/>
            </a:pPr>
            <a:r>
              <a:rPr lang="en"/>
              <a:t>XP/7/8</a:t>
            </a:r>
          </a:p>
        </p:txBody>
      </p:sp>
    </p:spTree>
  </p:cSld>
  <p:clrMapOvr>
    <a:masterClrMapping/>
  </p:clrMapOvr>
  <p:transition spd="slow">
    <p:cut/>
  </p:transition>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36" name="Shape 236"/>
        <p:cNvGrpSpPr/>
        <p:nvPr/>
      </p:nvGrpSpPr>
      <p:grpSpPr>
        <a:xfrm>
          <a:off x="0" y="0"/>
          <a:ext cx="0" cy="0"/>
          <a:chOff x="0" y="0"/>
          <a:chExt cx="0" cy="0"/>
        </a:xfrm>
      </p:grpSpPr>
      <p:sp>
        <p:nvSpPr>
          <p:cNvPr id="237" name="Shape 237"/>
          <p:cNvSpPr txBox="1"/>
          <p:nvPr>
            <p:ph idx="1" type="body"/>
          </p:nvPr>
        </p:nvSpPr>
        <p:spPr>
          <a:xfrm>
            <a:off x="838250" y="985475"/>
            <a:ext cx="3326400" cy="4042199"/>
          </a:xfrm>
          <a:prstGeom prst="rect">
            <a:avLst/>
          </a:prstGeom>
        </p:spPr>
        <p:txBody>
          <a:bodyPr anchorCtr="0" anchor="t" bIns="91425" lIns="91425" rIns="91425" tIns="91425">
            <a:noAutofit/>
          </a:bodyPr>
          <a:lstStyle/>
          <a:p>
            <a:pPr lvl="0" rtl="0">
              <a:spcBef>
                <a:spcPts val="0"/>
              </a:spcBef>
              <a:buNone/>
            </a:pPr>
            <a:r>
              <a:rPr lang="en" sz="2400">
                <a:solidFill>
                  <a:srgbClr val="000000"/>
                </a:solidFill>
              </a:rPr>
              <a:t>Open Internet Explorer and click on tools then select Internet Options. Click on the Content tab and the Settings under AutoComplete. Then just click Delete AutoComplete History</a:t>
            </a:r>
          </a:p>
        </p:txBody>
      </p:sp>
      <p:sp>
        <p:nvSpPr>
          <p:cNvPr id="238" name="Shape 238"/>
          <p:cNvSpPr txBox="1"/>
          <p:nvPr>
            <p:ph type="title"/>
          </p:nvPr>
        </p:nvSpPr>
        <p:spPr>
          <a:xfrm>
            <a:off x="838250" y="0"/>
            <a:ext cx="5324100" cy="1632000"/>
          </a:xfrm>
          <a:prstGeom prst="rect">
            <a:avLst/>
          </a:prstGeom>
        </p:spPr>
        <p:txBody>
          <a:bodyPr anchorCtr="0" anchor="t" bIns="91425" lIns="91425" rIns="91425" tIns="91425">
            <a:noAutofit/>
          </a:bodyPr>
          <a:lstStyle/>
          <a:p>
            <a:pPr lvl="0" rtl="0">
              <a:spcBef>
                <a:spcPts val="0"/>
              </a:spcBef>
              <a:buNone/>
            </a:pPr>
            <a:r>
              <a:rPr lang="en" sz="3000">
                <a:solidFill>
                  <a:srgbClr val="000000"/>
                </a:solidFill>
              </a:rPr>
              <a:t>Deleting All Autocomplete History</a:t>
            </a:r>
          </a:p>
        </p:txBody>
      </p:sp>
      <p:pic>
        <p:nvPicPr>
          <p:cNvPr id="239" name="Shape 239"/>
          <p:cNvPicPr preferRelativeResize="0"/>
          <p:nvPr/>
        </p:nvPicPr>
        <p:blipFill rotWithShape="1">
          <a:blip r:embed="rId3">
            <a:alphaModFix/>
          </a:blip>
          <a:srcRect b="23572" l="0" r="45542" t="9019"/>
          <a:stretch/>
        </p:blipFill>
        <p:spPr>
          <a:xfrm>
            <a:off x="4164650" y="1273050"/>
            <a:ext cx="4979448" cy="3467051"/>
          </a:xfrm>
          <a:prstGeom prst="rect">
            <a:avLst/>
          </a:prstGeom>
          <a:noFill/>
          <a:ln>
            <a:noFill/>
          </a:ln>
        </p:spPr>
      </p:pic>
      <p:sp>
        <p:nvSpPr>
          <p:cNvPr id="240" name="Shape 240"/>
          <p:cNvSpPr txBox="1"/>
          <p:nvPr/>
        </p:nvSpPr>
        <p:spPr>
          <a:xfrm>
            <a:off x="8418675" y="0"/>
            <a:ext cx="725399" cy="360299"/>
          </a:xfrm>
          <a:prstGeom prst="rect">
            <a:avLst/>
          </a:prstGeom>
          <a:noFill/>
          <a:ln>
            <a:noFill/>
          </a:ln>
        </p:spPr>
        <p:txBody>
          <a:bodyPr anchorCtr="0" anchor="t" bIns="91425" lIns="91425" rIns="91425" tIns="91425">
            <a:noAutofit/>
          </a:bodyPr>
          <a:lstStyle/>
          <a:p>
            <a:pPr lvl="0" rtl="0" algn="r">
              <a:spcBef>
                <a:spcPts val="0"/>
              </a:spcBef>
              <a:buNone/>
            </a:pPr>
            <a:r>
              <a:rPr lang="en"/>
              <a:t>XP/7/8</a:t>
            </a:r>
          </a:p>
        </p:txBody>
      </p:sp>
    </p:spTree>
  </p:cSld>
  <p:clrMapOvr>
    <a:masterClrMapping/>
  </p:clrMapOvr>
  <p:transition spd="slow">
    <p:cut/>
  </p:transition>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44" name="Shape 244"/>
        <p:cNvGrpSpPr/>
        <p:nvPr/>
      </p:nvGrpSpPr>
      <p:grpSpPr>
        <a:xfrm>
          <a:off x="0" y="0"/>
          <a:ext cx="0" cy="0"/>
          <a:chOff x="0" y="0"/>
          <a:chExt cx="0" cy="0"/>
        </a:xfrm>
      </p:grpSpPr>
      <p:pic>
        <p:nvPicPr>
          <p:cNvPr id="245" name="Shape 245"/>
          <p:cNvPicPr preferRelativeResize="0"/>
          <p:nvPr/>
        </p:nvPicPr>
        <p:blipFill rotWithShape="1">
          <a:blip r:embed="rId3">
            <a:alphaModFix/>
          </a:blip>
          <a:srcRect b="0" l="0" r="49733" t="0"/>
          <a:stretch/>
        </p:blipFill>
        <p:spPr>
          <a:xfrm>
            <a:off x="5474880" y="1037449"/>
            <a:ext cx="3669120" cy="4105925"/>
          </a:xfrm>
          <a:prstGeom prst="rect">
            <a:avLst/>
          </a:prstGeom>
          <a:noFill/>
          <a:ln>
            <a:noFill/>
          </a:ln>
        </p:spPr>
      </p:pic>
      <p:sp>
        <p:nvSpPr>
          <p:cNvPr id="246" name="Shape 246"/>
          <p:cNvSpPr txBox="1"/>
          <p:nvPr>
            <p:ph idx="1" type="body"/>
          </p:nvPr>
        </p:nvSpPr>
        <p:spPr>
          <a:xfrm>
            <a:off x="838250" y="757175"/>
            <a:ext cx="4726199" cy="4343400"/>
          </a:xfrm>
          <a:prstGeom prst="rect">
            <a:avLst/>
          </a:prstGeom>
          <a:noFill/>
          <a:ln>
            <a:noFill/>
          </a:ln>
        </p:spPr>
        <p:txBody>
          <a:bodyPr anchorCtr="0" anchor="t" bIns="91425" lIns="91425" rIns="91425" tIns="91425">
            <a:noAutofit/>
          </a:bodyPr>
          <a:lstStyle/>
          <a:p>
            <a:pPr lvl="0" rtl="0">
              <a:spcBef>
                <a:spcPts val="0"/>
              </a:spcBef>
              <a:buNone/>
            </a:pPr>
            <a:r>
              <a:rPr lang="en" sz="3000">
                <a:solidFill>
                  <a:srgbClr val="000000"/>
                </a:solidFill>
              </a:rPr>
              <a:t>Open run and type “</a:t>
            </a:r>
            <a:r>
              <a:rPr lang="en" sz="3000">
                <a:solidFill>
                  <a:srgbClr val="222222"/>
                </a:solidFill>
              </a:rPr>
              <a:t>notepad c:\windows\system32\drivers\etc\hosts” into it to open the host file. In the file type the IP address of the website followed by the DNS name you want to associate it with.</a:t>
            </a:r>
          </a:p>
        </p:txBody>
      </p:sp>
      <p:sp>
        <p:nvSpPr>
          <p:cNvPr id="247" name="Shape 247"/>
          <p:cNvSpPr txBox="1"/>
          <p:nvPr>
            <p:ph type="title"/>
          </p:nvPr>
        </p:nvSpPr>
        <p:spPr>
          <a:xfrm>
            <a:off x="838250" y="0"/>
            <a:ext cx="5324100" cy="800099"/>
          </a:xfrm>
          <a:prstGeom prst="rect">
            <a:avLst/>
          </a:prstGeom>
        </p:spPr>
        <p:txBody>
          <a:bodyPr anchorCtr="0" anchor="t" bIns="91425" lIns="91425" rIns="91425" tIns="91425">
            <a:noAutofit/>
          </a:bodyPr>
          <a:lstStyle/>
          <a:p>
            <a:pPr lvl="0" rtl="0">
              <a:spcBef>
                <a:spcPts val="0"/>
              </a:spcBef>
              <a:buNone/>
            </a:pPr>
            <a:r>
              <a:rPr lang="en" sz="3000">
                <a:solidFill>
                  <a:srgbClr val="000000"/>
                </a:solidFill>
              </a:rPr>
              <a:t>Configuring Host File</a:t>
            </a:r>
          </a:p>
        </p:txBody>
      </p:sp>
      <p:sp>
        <p:nvSpPr>
          <p:cNvPr id="248" name="Shape 248"/>
          <p:cNvSpPr/>
          <p:nvPr/>
        </p:nvSpPr>
        <p:spPr>
          <a:xfrm>
            <a:off x="5524950" y="4576675"/>
            <a:ext cx="1516200" cy="317100"/>
          </a:xfrm>
          <a:prstGeom prst="rect">
            <a:avLst/>
          </a:prstGeom>
          <a:noFill/>
          <a:ln cap="flat" cmpd="sng" w="19050">
            <a:solidFill>
              <a:srgbClr val="FF0000"/>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pic>
        <p:nvPicPr>
          <p:cNvPr id="249" name="Shape 249"/>
          <p:cNvPicPr preferRelativeResize="0"/>
          <p:nvPr/>
        </p:nvPicPr>
        <p:blipFill>
          <a:blip r:embed="rId4">
            <a:alphaModFix/>
          </a:blip>
          <a:stretch>
            <a:fillRect/>
          </a:stretch>
        </p:blipFill>
        <p:spPr>
          <a:xfrm>
            <a:off x="5564417" y="0"/>
            <a:ext cx="1794827" cy="1037450"/>
          </a:xfrm>
          <a:prstGeom prst="rect">
            <a:avLst/>
          </a:prstGeom>
          <a:noFill/>
          <a:ln>
            <a:noFill/>
          </a:ln>
        </p:spPr>
      </p:pic>
      <p:sp>
        <p:nvSpPr>
          <p:cNvPr id="250" name="Shape 250"/>
          <p:cNvSpPr txBox="1"/>
          <p:nvPr/>
        </p:nvSpPr>
        <p:spPr>
          <a:xfrm>
            <a:off x="8418675" y="0"/>
            <a:ext cx="725399" cy="360299"/>
          </a:xfrm>
          <a:prstGeom prst="rect">
            <a:avLst/>
          </a:prstGeom>
          <a:noFill/>
          <a:ln>
            <a:noFill/>
          </a:ln>
        </p:spPr>
        <p:txBody>
          <a:bodyPr anchorCtr="0" anchor="t" bIns="91425" lIns="91425" rIns="91425" tIns="91425">
            <a:noAutofit/>
          </a:bodyPr>
          <a:lstStyle/>
          <a:p>
            <a:pPr lvl="0" rtl="0" algn="r">
              <a:spcBef>
                <a:spcPts val="0"/>
              </a:spcBef>
              <a:buNone/>
            </a:pPr>
            <a:r>
              <a:rPr lang="en"/>
              <a:t>XP/7/8</a:t>
            </a:r>
          </a:p>
        </p:txBody>
      </p:sp>
    </p:spTree>
  </p:cSld>
  <p:clrMapOvr>
    <a:masterClrMapping/>
  </p:clrMapOvr>
  <p:transition spd="slow">
    <p:cut/>
  </p:transition>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54" name="Shape 254"/>
        <p:cNvGrpSpPr/>
        <p:nvPr/>
      </p:nvGrpSpPr>
      <p:grpSpPr>
        <a:xfrm>
          <a:off x="0" y="0"/>
          <a:ext cx="0" cy="0"/>
          <a:chOff x="0" y="0"/>
          <a:chExt cx="0" cy="0"/>
        </a:xfrm>
      </p:grpSpPr>
      <p:sp>
        <p:nvSpPr>
          <p:cNvPr id="255" name="Shape 255"/>
          <p:cNvSpPr txBox="1"/>
          <p:nvPr>
            <p:ph idx="1" type="body"/>
          </p:nvPr>
        </p:nvSpPr>
        <p:spPr>
          <a:xfrm>
            <a:off x="838250" y="978300"/>
            <a:ext cx="3419100" cy="4165199"/>
          </a:xfrm>
          <a:prstGeom prst="rect">
            <a:avLst/>
          </a:prstGeom>
        </p:spPr>
        <p:txBody>
          <a:bodyPr anchorCtr="0" anchor="t" bIns="91425" lIns="91425" rIns="91425" tIns="91425">
            <a:noAutofit/>
          </a:bodyPr>
          <a:lstStyle/>
          <a:p>
            <a:pPr lvl="0" rtl="0">
              <a:spcBef>
                <a:spcPts val="0"/>
              </a:spcBef>
              <a:buNone/>
            </a:pPr>
            <a:r>
              <a:rPr lang="en" sz="2400">
                <a:solidFill>
                  <a:srgbClr val="000000"/>
                </a:solidFill>
              </a:rPr>
              <a:t>Open the Control Panel and go to System. Click Remote Settings on the left. Decide which option you want for allowing remote connections. Click select users and the add to add which users have remote desktop access.</a:t>
            </a:r>
          </a:p>
        </p:txBody>
      </p:sp>
      <p:sp>
        <p:nvSpPr>
          <p:cNvPr id="256" name="Shape 256"/>
          <p:cNvSpPr txBox="1"/>
          <p:nvPr>
            <p:ph type="title"/>
          </p:nvPr>
        </p:nvSpPr>
        <p:spPr>
          <a:xfrm>
            <a:off x="838250" y="0"/>
            <a:ext cx="5324100" cy="1632000"/>
          </a:xfrm>
          <a:prstGeom prst="rect">
            <a:avLst/>
          </a:prstGeom>
        </p:spPr>
        <p:txBody>
          <a:bodyPr anchorCtr="0" anchor="t" bIns="91425" lIns="91425" rIns="91425" tIns="91425">
            <a:noAutofit/>
          </a:bodyPr>
          <a:lstStyle/>
          <a:p>
            <a:pPr lvl="0" rtl="0">
              <a:spcBef>
                <a:spcPts val="0"/>
              </a:spcBef>
              <a:buNone/>
            </a:pPr>
            <a:r>
              <a:rPr lang="en" sz="3000">
                <a:solidFill>
                  <a:srgbClr val="000000"/>
                </a:solidFill>
              </a:rPr>
              <a:t>Configure Remote Desktop</a:t>
            </a:r>
          </a:p>
        </p:txBody>
      </p:sp>
      <p:pic>
        <p:nvPicPr>
          <p:cNvPr id="257" name="Shape 257"/>
          <p:cNvPicPr preferRelativeResize="0"/>
          <p:nvPr/>
        </p:nvPicPr>
        <p:blipFill rotWithShape="1">
          <a:blip r:embed="rId3">
            <a:alphaModFix/>
          </a:blip>
          <a:srcRect b="15262" l="23247" r="23311" t="17560"/>
          <a:stretch/>
        </p:blipFill>
        <p:spPr>
          <a:xfrm>
            <a:off x="4257324" y="1688075"/>
            <a:ext cx="4886673" cy="3455424"/>
          </a:xfrm>
          <a:prstGeom prst="rect">
            <a:avLst/>
          </a:prstGeom>
          <a:noFill/>
          <a:ln>
            <a:noFill/>
          </a:ln>
        </p:spPr>
      </p:pic>
      <p:sp>
        <p:nvSpPr>
          <p:cNvPr id="258" name="Shape 258"/>
          <p:cNvSpPr/>
          <p:nvPr/>
        </p:nvSpPr>
        <p:spPr>
          <a:xfrm>
            <a:off x="4257325" y="2281050"/>
            <a:ext cx="608100" cy="123000"/>
          </a:xfrm>
          <a:prstGeom prst="rect">
            <a:avLst/>
          </a:prstGeom>
          <a:noFill/>
          <a:ln cap="flat" cmpd="sng" w="19050">
            <a:solidFill>
              <a:srgbClr val="FF0000"/>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259" name="Shape 259"/>
          <p:cNvSpPr/>
          <p:nvPr/>
        </p:nvSpPr>
        <p:spPr>
          <a:xfrm>
            <a:off x="5368000" y="3574875"/>
            <a:ext cx="1416299" cy="162600"/>
          </a:xfrm>
          <a:prstGeom prst="rect">
            <a:avLst/>
          </a:prstGeom>
          <a:noFill/>
          <a:ln cap="flat" cmpd="sng" w="19050">
            <a:solidFill>
              <a:srgbClr val="FF0000"/>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260" name="Shape 260"/>
          <p:cNvSpPr/>
          <p:nvPr/>
        </p:nvSpPr>
        <p:spPr>
          <a:xfrm>
            <a:off x="6605975" y="3777075"/>
            <a:ext cx="449400" cy="123000"/>
          </a:xfrm>
          <a:prstGeom prst="rect">
            <a:avLst/>
          </a:prstGeom>
          <a:noFill/>
          <a:ln cap="flat" cmpd="sng" w="19050">
            <a:solidFill>
              <a:srgbClr val="FF0000"/>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261" name="Shape 261"/>
          <p:cNvSpPr/>
          <p:nvPr/>
        </p:nvSpPr>
        <p:spPr>
          <a:xfrm>
            <a:off x="7342150" y="3546325"/>
            <a:ext cx="383700" cy="123000"/>
          </a:xfrm>
          <a:prstGeom prst="rect">
            <a:avLst/>
          </a:prstGeom>
          <a:noFill/>
          <a:ln cap="flat" cmpd="sng" w="19050">
            <a:solidFill>
              <a:srgbClr val="FF0000"/>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262" name="Shape 262"/>
          <p:cNvSpPr txBox="1"/>
          <p:nvPr/>
        </p:nvSpPr>
        <p:spPr>
          <a:xfrm>
            <a:off x="8418675" y="0"/>
            <a:ext cx="725399" cy="360299"/>
          </a:xfrm>
          <a:prstGeom prst="rect">
            <a:avLst/>
          </a:prstGeom>
          <a:noFill/>
          <a:ln>
            <a:noFill/>
          </a:ln>
        </p:spPr>
        <p:txBody>
          <a:bodyPr anchorCtr="0" anchor="t" bIns="91425" lIns="91425" rIns="91425" tIns="91425">
            <a:noAutofit/>
          </a:bodyPr>
          <a:lstStyle/>
          <a:p>
            <a:pPr lvl="0" rtl="0" algn="r">
              <a:spcBef>
                <a:spcPts val="0"/>
              </a:spcBef>
              <a:buNone/>
            </a:pPr>
            <a:r>
              <a:rPr lang="en"/>
              <a:t>7/8</a:t>
            </a:r>
          </a:p>
        </p:txBody>
      </p:sp>
    </p:spTree>
  </p:cSld>
  <p:clrMapOvr>
    <a:masterClrMapping/>
  </p:clrMapOvr>
  <p:transition spd="slow">
    <p:cut/>
  </p:transition>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66" name="Shape 266"/>
        <p:cNvGrpSpPr/>
        <p:nvPr/>
      </p:nvGrpSpPr>
      <p:grpSpPr>
        <a:xfrm>
          <a:off x="0" y="0"/>
          <a:ext cx="0" cy="0"/>
          <a:chOff x="0" y="0"/>
          <a:chExt cx="0" cy="0"/>
        </a:xfrm>
      </p:grpSpPr>
      <p:sp>
        <p:nvSpPr>
          <p:cNvPr id="267" name="Shape 267"/>
          <p:cNvSpPr txBox="1"/>
          <p:nvPr>
            <p:ph idx="1" type="body"/>
          </p:nvPr>
        </p:nvSpPr>
        <p:spPr>
          <a:xfrm>
            <a:off x="838250" y="978300"/>
            <a:ext cx="2981700" cy="4165199"/>
          </a:xfrm>
          <a:prstGeom prst="rect">
            <a:avLst/>
          </a:prstGeom>
        </p:spPr>
        <p:txBody>
          <a:bodyPr anchorCtr="0" anchor="t" bIns="91425" lIns="91425" rIns="91425" tIns="91425">
            <a:noAutofit/>
          </a:bodyPr>
          <a:lstStyle/>
          <a:p>
            <a:pPr lvl="0" rtl="0">
              <a:spcBef>
                <a:spcPts val="0"/>
              </a:spcBef>
              <a:buNone/>
            </a:pPr>
            <a:r>
              <a:rPr lang="en" sz="2400">
                <a:solidFill>
                  <a:srgbClr val="000000"/>
                </a:solidFill>
              </a:rPr>
              <a:t>Click the Start Button, right click ‘My Computer’. Select the ‘Remote’ tab and click ‘Remote Users’.</a:t>
            </a:r>
          </a:p>
        </p:txBody>
      </p:sp>
      <p:sp>
        <p:nvSpPr>
          <p:cNvPr id="268" name="Shape 268"/>
          <p:cNvSpPr txBox="1"/>
          <p:nvPr>
            <p:ph type="title"/>
          </p:nvPr>
        </p:nvSpPr>
        <p:spPr>
          <a:xfrm>
            <a:off x="838250" y="0"/>
            <a:ext cx="5324100" cy="1632000"/>
          </a:xfrm>
          <a:prstGeom prst="rect">
            <a:avLst/>
          </a:prstGeom>
        </p:spPr>
        <p:txBody>
          <a:bodyPr anchorCtr="0" anchor="t" bIns="91425" lIns="91425" rIns="91425" tIns="91425">
            <a:noAutofit/>
          </a:bodyPr>
          <a:lstStyle/>
          <a:p>
            <a:pPr lvl="0" rtl="0">
              <a:spcBef>
                <a:spcPts val="0"/>
              </a:spcBef>
              <a:buNone/>
            </a:pPr>
            <a:r>
              <a:rPr lang="en" sz="3000">
                <a:solidFill>
                  <a:srgbClr val="000000"/>
                </a:solidFill>
              </a:rPr>
              <a:t>Configure Remote Desktop</a:t>
            </a:r>
          </a:p>
        </p:txBody>
      </p:sp>
      <p:sp>
        <p:nvSpPr>
          <p:cNvPr id="269" name="Shape 269"/>
          <p:cNvSpPr txBox="1"/>
          <p:nvPr/>
        </p:nvSpPr>
        <p:spPr>
          <a:xfrm>
            <a:off x="8418675" y="0"/>
            <a:ext cx="725399" cy="360299"/>
          </a:xfrm>
          <a:prstGeom prst="rect">
            <a:avLst/>
          </a:prstGeom>
          <a:noFill/>
          <a:ln>
            <a:noFill/>
          </a:ln>
        </p:spPr>
        <p:txBody>
          <a:bodyPr anchorCtr="0" anchor="t" bIns="91425" lIns="91425" rIns="91425" tIns="91425">
            <a:noAutofit/>
          </a:bodyPr>
          <a:lstStyle/>
          <a:p>
            <a:pPr lvl="0" rtl="0" algn="r">
              <a:spcBef>
                <a:spcPts val="0"/>
              </a:spcBef>
              <a:buNone/>
            </a:pPr>
            <a:r>
              <a:rPr lang="en"/>
              <a:t>XP</a:t>
            </a:r>
          </a:p>
        </p:txBody>
      </p:sp>
      <p:pic>
        <p:nvPicPr>
          <p:cNvPr id="270" name="Shape 270"/>
          <p:cNvPicPr preferRelativeResize="0"/>
          <p:nvPr/>
        </p:nvPicPr>
        <p:blipFill>
          <a:blip r:embed="rId3">
            <a:alphaModFix/>
          </a:blip>
          <a:stretch>
            <a:fillRect/>
          </a:stretch>
        </p:blipFill>
        <p:spPr>
          <a:xfrm>
            <a:off x="3819900" y="1818479"/>
            <a:ext cx="5324100" cy="3325021"/>
          </a:xfrm>
          <a:prstGeom prst="rect">
            <a:avLst/>
          </a:prstGeom>
          <a:noFill/>
          <a:ln>
            <a:noFill/>
          </a:ln>
        </p:spPr>
      </p:pic>
      <p:sp>
        <p:nvSpPr>
          <p:cNvPr id="271" name="Shape 271"/>
          <p:cNvSpPr/>
          <p:nvPr/>
        </p:nvSpPr>
        <p:spPr>
          <a:xfrm>
            <a:off x="5413625" y="4040500"/>
            <a:ext cx="1024199" cy="179999"/>
          </a:xfrm>
          <a:prstGeom prst="rect">
            <a:avLst/>
          </a:prstGeom>
          <a:noFill/>
          <a:ln cap="flat" cmpd="sng" w="38100">
            <a:solidFill>
              <a:srgbClr val="FFFF00"/>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Tree>
  </p:cSld>
  <p:clrMapOvr>
    <a:masterClrMapping/>
  </p:clrMapOvr>
  <p:transition spd="slow">
    <p:cut/>
  </p:transition>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75" name="Shape 275"/>
        <p:cNvGrpSpPr/>
        <p:nvPr/>
      </p:nvGrpSpPr>
      <p:grpSpPr>
        <a:xfrm>
          <a:off x="0" y="0"/>
          <a:ext cx="0" cy="0"/>
          <a:chOff x="0" y="0"/>
          <a:chExt cx="0" cy="0"/>
        </a:xfrm>
      </p:grpSpPr>
      <p:sp>
        <p:nvSpPr>
          <p:cNvPr id="276" name="Shape 276"/>
          <p:cNvSpPr txBox="1"/>
          <p:nvPr>
            <p:ph idx="1" type="body"/>
          </p:nvPr>
        </p:nvSpPr>
        <p:spPr>
          <a:xfrm>
            <a:off x="838250" y="1220875"/>
            <a:ext cx="3811499" cy="2255700"/>
          </a:xfrm>
          <a:prstGeom prst="rect">
            <a:avLst/>
          </a:prstGeom>
        </p:spPr>
        <p:txBody>
          <a:bodyPr anchorCtr="0" anchor="t" bIns="91425" lIns="91425" rIns="91425" tIns="91425">
            <a:noAutofit/>
          </a:bodyPr>
          <a:lstStyle/>
          <a:p>
            <a:pPr lvl="0" rtl="0">
              <a:spcBef>
                <a:spcPts val="0"/>
              </a:spcBef>
              <a:buNone/>
            </a:pPr>
            <a:r>
              <a:rPr lang="en" sz="3000">
                <a:solidFill>
                  <a:srgbClr val="000000"/>
                </a:solidFill>
              </a:rPr>
              <a:t>In the Network and Sharing Center click Advanced Sharing Settings on the sidebar. Scroll down and you’ll see the option to encrypt file sharing</a:t>
            </a:r>
          </a:p>
        </p:txBody>
      </p:sp>
      <p:sp>
        <p:nvSpPr>
          <p:cNvPr id="277" name="Shape 277"/>
          <p:cNvSpPr txBox="1"/>
          <p:nvPr>
            <p:ph type="title"/>
          </p:nvPr>
        </p:nvSpPr>
        <p:spPr>
          <a:xfrm>
            <a:off x="838250" y="0"/>
            <a:ext cx="5324100" cy="1632000"/>
          </a:xfrm>
          <a:prstGeom prst="rect">
            <a:avLst/>
          </a:prstGeom>
        </p:spPr>
        <p:txBody>
          <a:bodyPr anchorCtr="0" anchor="t" bIns="91425" lIns="91425" rIns="91425" tIns="91425">
            <a:noAutofit/>
          </a:bodyPr>
          <a:lstStyle/>
          <a:p>
            <a:pPr lvl="0" rtl="0">
              <a:spcBef>
                <a:spcPts val="0"/>
              </a:spcBef>
              <a:buNone/>
            </a:pPr>
            <a:r>
              <a:rPr lang="en" sz="3000">
                <a:solidFill>
                  <a:srgbClr val="000000"/>
                </a:solidFill>
              </a:rPr>
              <a:t>Use 128-bit Encryption for File Sharing</a:t>
            </a:r>
          </a:p>
        </p:txBody>
      </p:sp>
      <p:pic>
        <p:nvPicPr>
          <p:cNvPr id="278" name="Shape 278"/>
          <p:cNvPicPr preferRelativeResize="0"/>
          <p:nvPr/>
        </p:nvPicPr>
        <p:blipFill rotWithShape="1">
          <a:blip r:embed="rId3">
            <a:alphaModFix/>
          </a:blip>
          <a:srcRect b="15529" l="545" r="50304" t="17066"/>
          <a:stretch/>
        </p:blipFill>
        <p:spPr>
          <a:xfrm>
            <a:off x="4756700" y="1676450"/>
            <a:ext cx="4494326" cy="3467051"/>
          </a:xfrm>
          <a:prstGeom prst="rect">
            <a:avLst/>
          </a:prstGeom>
          <a:noFill/>
          <a:ln>
            <a:noFill/>
          </a:ln>
        </p:spPr>
      </p:pic>
      <p:sp>
        <p:nvSpPr>
          <p:cNvPr id="279" name="Shape 279"/>
          <p:cNvSpPr/>
          <p:nvPr/>
        </p:nvSpPr>
        <p:spPr>
          <a:xfrm>
            <a:off x="5983725" y="3030100"/>
            <a:ext cx="2455499" cy="379799"/>
          </a:xfrm>
          <a:prstGeom prst="rect">
            <a:avLst/>
          </a:prstGeom>
          <a:noFill/>
          <a:ln cap="flat" cmpd="sng" w="19050">
            <a:solidFill>
              <a:srgbClr val="FF0000"/>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280" name="Shape 280"/>
          <p:cNvSpPr txBox="1"/>
          <p:nvPr/>
        </p:nvSpPr>
        <p:spPr>
          <a:xfrm>
            <a:off x="8418675" y="0"/>
            <a:ext cx="725399" cy="360299"/>
          </a:xfrm>
          <a:prstGeom prst="rect">
            <a:avLst/>
          </a:prstGeom>
          <a:noFill/>
          <a:ln>
            <a:noFill/>
          </a:ln>
        </p:spPr>
        <p:txBody>
          <a:bodyPr anchorCtr="0" anchor="t" bIns="91425" lIns="91425" rIns="91425" tIns="91425">
            <a:noAutofit/>
          </a:bodyPr>
          <a:lstStyle/>
          <a:p>
            <a:pPr lvl="0" rtl="0" algn="r">
              <a:spcBef>
                <a:spcPts val="0"/>
              </a:spcBef>
              <a:buNone/>
            </a:pPr>
            <a:r>
              <a:rPr lang="en"/>
              <a:t>7/8</a:t>
            </a:r>
          </a:p>
        </p:txBody>
      </p:sp>
    </p:spTree>
  </p:cSld>
  <p:clrMapOvr>
    <a:masterClrMapping/>
  </p:clrMapOvr>
  <p:transition spd="slow">
    <p:cut/>
  </p:transition>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84" name="Shape 284"/>
        <p:cNvGrpSpPr/>
        <p:nvPr/>
      </p:nvGrpSpPr>
      <p:grpSpPr>
        <a:xfrm>
          <a:off x="0" y="0"/>
          <a:ext cx="0" cy="0"/>
          <a:chOff x="0" y="0"/>
          <a:chExt cx="0" cy="0"/>
        </a:xfrm>
      </p:grpSpPr>
      <p:sp>
        <p:nvSpPr>
          <p:cNvPr id="285" name="Shape 285"/>
          <p:cNvSpPr txBox="1"/>
          <p:nvPr>
            <p:ph type="title"/>
          </p:nvPr>
        </p:nvSpPr>
        <p:spPr>
          <a:xfrm>
            <a:off x="841000" y="1884100"/>
            <a:ext cx="4801499" cy="409500"/>
          </a:xfrm>
          <a:prstGeom prst="rect">
            <a:avLst/>
          </a:prstGeom>
        </p:spPr>
        <p:txBody>
          <a:bodyPr anchorCtr="0" anchor="b" bIns="91425" lIns="91425" rIns="91425" tIns="91425">
            <a:noAutofit/>
          </a:bodyPr>
          <a:lstStyle/>
          <a:p>
            <a:pPr>
              <a:spcBef>
                <a:spcPts val="0"/>
              </a:spcBef>
              <a:buNone/>
            </a:pPr>
            <a:r>
              <a:rPr lang="en" sz="3000">
                <a:solidFill>
                  <a:srgbClr val="000000"/>
                </a:solidFill>
              </a:rPr>
              <a:t>File Permissions</a:t>
            </a:r>
          </a:p>
        </p:txBody>
      </p:sp>
    </p:spTree>
  </p:cSld>
  <p:clrMapOvr>
    <a:masterClrMapping/>
  </p:clrMapOvr>
  <p:transition spd="slow">
    <p:cut/>
  </p:transition>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89" name="Shape 289"/>
        <p:cNvGrpSpPr/>
        <p:nvPr/>
      </p:nvGrpSpPr>
      <p:grpSpPr>
        <a:xfrm>
          <a:off x="0" y="0"/>
          <a:ext cx="0" cy="0"/>
          <a:chOff x="0" y="0"/>
          <a:chExt cx="0" cy="0"/>
        </a:xfrm>
      </p:grpSpPr>
      <p:sp>
        <p:nvSpPr>
          <p:cNvPr id="290" name="Shape 290"/>
          <p:cNvSpPr txBox="1"/>
          <p:nvPr>
            <p:ph type="title"/>
          </p:nvPr>
        </p:nvSpPr>
        <p:spPr>
          <a:xfrm>
            <a:off x="838250" y="523975"/>
            <a:ext cx="5324100" cy="769799"/>
          </a:xfrm>
          <a:prstGeom prst="rect">
            <a:avLst/>
          </a:prstGeom>
          <a:ln>
            <a:noFill/>
          </a:ln>
        </p:spPr>
        <p:txBody>
          <a:bodyPr anchorCtr="0" anchor="b" bIns="91425" lIns="91425" rIns="91425" tIns="91425">
            <a:noAutofit/>
          </a:bodyPr>
          <a:lstStyle/>
          <a:p>
            <a:pPr lvl="0" rtl="0">
              <a:spcBef>
                <a:spcPts val="0"/>
              </a:spcBef>
              <a:buNone/>
            </a:pPr>
            <a:r>
              <a:rPr b="0" lang="en" sz="3000">
                <a:solidFill>
                  <a:srgbClr val="000000"/>
                </a:solidFill>
              </a:rPr>
              <a:t>Finding the Temp File</a:t>
            </a:r>
          </a:p>
        </p:txBody>
      </p:sp>
      <p:sp>
        <p:nvSpPr>
          <p:cNvPr id="291" name="Shape 291"/>
          <p:cNvSpPr txBox="1"/>
          <p:nvPr>
            <p:ph idx="1" type="body"/>
          </p:nvPr>
        </p:nvSpPr>
        <p:spPr>
          <a:xfrm>
            <a:off x="838250" y="1550525"/>
            <a:ext cx="2679899" cy="3124499"/>
          </a:xfrm>
          <a:prstGeom prst="rect">
            <a:avLst/>
          </a:prstGeom>
        </p:spPr>
        <p:txBody>
          <a:bodyPr anchorCtr="0" anchor="t" bIns="91425" lIns="91425" rIns="91425" tIns="91425">
            <a:noAutofit/>
          </a:bodyPr>
          <a:lstStyle/>
          <a:p>
            <a:pPr lvl="0" rtl="0">
              <a:spcBef>
                <a:spcPts val="0"/>
              </a:spcBef>
              <a:buNone/>
            </a:pPr>
            <a:r>
              <a:rPr lang="en">
                <a:solidFill>
                  <a:srgbClr val="000000"/>
                </a:solidFill>
              </a:rPr>
              <a:t>You can find the Temp file by using the ECHO command in the Command Prompt. Now that you have the pathname you can interact with the folder’s contents.</a:t>
            </a:r>
          </a:p>
        </p:txBody>
      </p:sp>
      <p:pic>
        <p:nvPicPr>
          <p:cNvPr id="292" name="Shape 292"/>
          <p:cNvPicPr preferRelativeResize="0"/>
          <p:nvPr/>
        </p:nvPicPr>
        <p:blipFill>
          <a:blip r:embed="rId3">
            <a:alphaModFix/>
          </a:blip>
          <a:stretch>
            <a:fillRect/>
          </a:stretch>
        </p:blipFill>
        <p:spPr>
          <a:xfrm>
            <a:off x="3464650" y="1698100"/>
            <a:ext cx="5679349" cy="2857403"/>
          </a:xfrm>
          <a:prstGeom prst="rect">
            <a:avLst/>
          </a:prstGeom>
          <a:noFill/>
          <a:ln>
            <a:noFill/>
          </a:ln>
        </p:spPr>
      </p:pic>
    </p:spTree>
  </p:cSld>
  <p:clrMapOvr>
    <a:masterClrMapping/>
  </p:clrMapOvr>
  <p:transition spd="slow">
    <p:cut/>
  </p:transition>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96" name="Shape 296"/>
        <p:cNvGrpSpPr/>
        <p:nvPr/>
      </p:nvGrpSpPr>
      <p:grpSpPr>
        <a:xfrm>
          <a:off x="0" y="0"/>
          <a:ext cx="0" cy="0"/>
          <a:chOff x="0" y="0"/>
          <a:chExt cx="0" cy="0"/>
        </a:xfrm>
      </p:grpSpPr>
      <p:sp>
        <p:nvSpPr>
          <p:cNvPr id="297" name="Shape 297"/>
          <p:cNvSpPr txBox="1"/>
          <p:nvPr>
            <p:ph type="title"/>
          </p:nvPr>
        </p:nvSpPr>
        <p:spPr>
          <a:xfrm>
            <a:off x="838350" y="459825"/>
            <a:ext cx="5919899" cy="780599"/>
          </a:xfrm>
          <a:prstGeom prst="rect">
            <a:avLst/>
          </a:prstGeom>
        </p:spPr>
        <p:txBody>
          <a:bodyPr anchorCtr="0" anchor="b" bIns="91425" lIns="91425" rIns="91425" tIns="91425">
            <a:noAutofit/>
          </a:bodyPr>
          <a:lstStyle/>
          <a:p>
            <a:pPr lvl="0" rtl="0">
              <a:spcBef>
                <a:spcPts val="0"/>
              </a:spcBef>
              <a:buNone/>
            </a:pPr>
            <a:r>
              <a:rPr lang="en" sz="3000">
                <a:solidFill>
                  <a:srgbClr val="000000"/>
                </a:solidFill>
              </a:rPr>
              <a:t>Checking and Adding Folders</a:t>
            </a:r>
          </a:p>
        </p:txBody>
      </p:sp>
      <p:sp>
        <p:nvSpPr>
          <p:cNvPr id="298" name="Shape 298"/>
          <p:cNvSpPr txBox="1"/>
          <p:nvPr>
            <p:ph idx="1" type="body"/>
          </p:nvPr>
        </p:nvSpPr>
        <p:spPr>
          <a:xfrm>
            <a:off x="0" y="1379450"/>
            <a:ext cx="3324300" cy="1229700"/>
          </a:xfrm>
          <a:prstGeom prst="rect">
            <a:avLst/>
          </a:prstGeom>
        </p:spPr>
        <p:txBody>
          <a:bodyPr anchorCtr="0" anchor="t" bIns="91425" lIns="91425" rIns="91425" tIns="91425">
            <a:noAutofit/>
          </a:bodyPr>
          <a:lstStyle/>
          <a:p>
            <a:pPr lvl="0" rtl="0">
              <a:spcBef>
                <a:spcPts val="0"/>
              </a:spcBef>
              <a:buNone/>
            </a:pPr>
            <a:r>
              <a:rPr lang="en">
                <a:solidFill>
                  <a:srgbClr val="000000"/>
                </a:solidFill>
              </a:rPr>
              <a:t>Use the command “tree” to get a list of all files within your current directory.</a:t>
            </a:r>
          </a:p>
        </p:txBody>
      </p:sp>
      <p:pic>
        <p:nvPicPr>
          <p:cNvPr id="299" name="Shape 299"/>
          <p:cNvPicPr preferRelativeResize="0"/>
          <p:nvPr/>
        </p:nvPicPr>
        <p:blipFill>
          <a:blip r:embed="rId3">
            <a:alphaModFix/>
          </a:blip>
          <a:stretch>
            <a:fillRect/>
          </a:stretch>
        </p:blipFill>
        <p:spPr>
          <a:xfrm>
            <a:off x="37" y="2609150"/>
            <a:ext cx="3324225" cy="1009650"/>
          </a:xfrm>
          <a:prstGeom prst="rect">
            <a:avLst/>
          </a:prstGeom>
          <a:noFill/>
          <a:ln>
            <a:noFill/>
          </a:ln>
        </p:spPr>
      </p:pic>
      <p:sp>
        <p:nvSpPr>
          <p:cNvPr id="300" name="Shape 300"/>
          <p:cNvSpPr txBox="1"/>
          <p:nvPr/>
        </p:nvSpPr>
        <p:spPr>
          <a:xfrm>
            <a:off x="3987275" y="1539950"/>
            <a:ext cx="3391199" cy="1069200"/>
          </a:xfrm>
          <a:prstGeom prst="rect">
            <a:avLst/>
          </a:prstGeom>
          <a:noFill/>
          <a:ln>
            <a:noFill/>
          </a:ln>
        </p:spPr>
        <p:txBody>
          <a:bodyPr anchorCtr="0" anchor="t" bIns="91425" lIns="91425" rIns="91425" tIns="91425">
            <a:noAutofit/>
          </a:bodyPr>
          <a:lstStyle/>
          <a:p>
            <a:pPr lvl="0" rtl="0">
              <a:spcBef>
                <a:spcPts val="0"/>
              </a:spcBef>
              <a:buNone/>
            </a:pPr>
            <a:r>
              <a:rPr lang="en"/>
              <a:t>Use the MD command to make a new folder within your current directory.</a:t>
            </a:r>
          </a:p>
        </p:txBody>
      </p:sp>
      <p:pic>
        <p:nvPicPr>
          <p:cNvPr id="301" name="Shape 301"/>
          <p:cNvPicPr preferRelativeResize="0"/>
          <p:nvPr/>
        </p:nvPicPr>
        <p:blipFill>
          <a:blip r:embed="rId4">
            <a:alphaModFix/>
          </a:blip>
          <a:stretch>
            <a:fillRect/>
          </a:stretch>
        </p:blipFill>
        <p:spPr>
          <a:xfrm>
            <a:off x="3789225" y="2470175"/>
            <a:ext cx="5354774" cy="2673325"/>
          </a:xfrm>
          <a:prstGeom prst="rect">
            <a:avLst/>
          </a:prstGeom>
          <a:noFill/>
          <a:ln>
            <a:noFill/>
          </a:ln>
        </p:spPr>
      </p:pic>
    </p:spTree>
  </p:cSld>
  <p:clrMapOvr>
    <a:masterClrMapping/>
  </p:clrMapOvr>
  <p:transition spd="slow">
    <p:cut/>
  </p:transition>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05" name="Shape 305"/>
        <p:cNvGrpSpPr/>
        <p:nvPr/>
      </p:nvGrpSpPr>
      <p:grpSpPr>
        <a:xfrm>
          <a:off x="0" y="0"/>
          <a:ext cx="0" cy="0"/>
          <a:chOff x="0" y="0"/>
          <a:chExt cx="0" cy="0"/>
        </a:xfrm>
      </p:grpSpPr>
      <p:sp>
        <p:nvSpPr>
          <p:cNvPr id="306" name="Shape 306"/>
          <p:cNvSpPr txBox="1"/>
          <p:nvPr>
            <p:ph type="title"/>
          </p:nvPr>
        </p:nvSpPr>
        <p:spPr>
          <a:xfrm>
            <a:off x="838350" y="395650"/>
            <a:ext cx="5324100" cy="887400"/>
          </a:xfrm>
          <a:prstGeom prst="rect">
            <a:avLst/>
          </a:prstGeom>
        </p:spPr>
        <p:txBody>
          <a:bodyPr anchorCtr="0" anchor="b" bIns="91425" lIns="91425" rIns="91425" tIns="91425">
            <a:noAutofit/>
          </a:bodyPr>
          <a:lstStyle/>
          <a:p>
            <a:pPr lvl="0" rtl="0">
              <a:spcBef>
                <a:spcPts val="0"/>
              </a:spcBef>
              <a:buNone/>
            </a:pPr>
            <a:r>
              <a:rPr lang="en" sz="3000">
                <a:solidFill>
                  <a:srgbClr val="000000"/>
                </a:solidFill>
              </a:rPr>
              <a:t>Moving Folders</a:t>
            </a:r>
          </a:p>
        </p:txBody>
      </p:sp>
      <p:sp>
        <p:nvSpPr>
          <p:cNvPr id="307" name="Shape 307"/>
          <p:cNvSpPr txBox="1"/>
          <p:nvPr>
            <p:ph idx="1" type="body"/>
          </p:nvPr>
        </p:nvSpPr>
        <p:spPr>
          <a:xfrm>
            <a:off x="143200" y="1358075"/>
            <a:ext cx="2669099" cy="2235000"/>
          </a:xfrm>
          <a:prstGeom prst="rect">
            <a:avLst/>
          </a:prstGeom>
        </p:spPr>
        <p:txBody>
          <a:bodyPr anchorCtr="0" anchor="t" bIns="91425" lIns="91425" rIns="91425" tIns="91425">
            <a:noAutofit/>
          </a:bodyPr>
          <a:lstStyle/>
          <a:p>
            <a:pPr lvl="0" rtl="0">
              <a:spcBef>
                <a:spcPts val="0"/>
              </a:spcBef>
              <a:buNone/>
            </a:pPr>
            <a:r>
              <a:rPr lang="en">
                <a:solidFill>
                  <a:srgbClr val="000000"/>
                </a:solidFill>
              </a:rPr>
              <a:t>Next we had to copy folders 1-5 and move folders 6-10 to the Users folder, to do this I opened an explorer window from the cmd prompt and moved the files from there.</a:t>
            </a:r>
          </a:p>
        </p:txBody>
      </p:sp>
      <p:pic>
        <p:nvPicPr>
          <p:cNvPr id="308" name="Shape 308"/>
          <p:cNvPicPr preferRelativeResize="0"/>
          <p:nvPr/>
        </p:nvPicPr>
        <p:blipFill>
          <a:blip r:embed="rId3">
            <a:alphaModFix/>
          </a:blip>
          <a:stretch>
            <a:fillRect/>
          </a:stretch>
        </p:blipFill>
        <p:spPr>
          <a:xfrm>
            <a:off x="0" y="3787650"/>
            <a:ext cx="5638800" cy="735625"/>
          </a:xfrm>
          <a:prstGeom prst="rect">
            <a:avLst/>
          </a:prstGeom>
          <a:noFill/>
          <a:ln>
            <a:noFill/>
          </a:ln>
        </p:spPr>
      </p:pic>
      <p:sp>
        <p:nvSpPr>
          <p:cNvPr id="309" name="Shape 309"/>
          <p:cNvSpPr txBox="1"/>
          <p:nvPr/>
        </p:nvSpPr>
        <p:spPr>
          <a:xfrm>
            <a:off x="0" y="4523275"/>
            <a:ext cx="5638800" cy="620099"/>
          </a:xfrm>
          <a:prstGeom prst="rect">
            <a:avLst/>
          </a:prstGeom>
          <a:noFill/>
          <a:ln>
            <a:noFill/>
          </a:ln>
        </p:spPr>
        <p:txBody>
          <a:bodyPr anchorCtr="0" anchor="t" bIns="91425" lIns="91425" rIns="91425" tIns="91425">
            <a:noAutofit/>
          </a:bodyPr>
          <a:lstStyle/>
          <a:p>
            <a:pPr lvl="0" rtl="0">
              <a:spcBef>
                <a:spcPts val="0"/>
              </a:spcBef>
              <a:buNone/>
            </a:pPr>
            <a:r>
              <a:rPr lang="en"/>
              <a:t>This is the command used to open an explorer window at a destination folder (my temp folder).</a:t>
            </a:r>
          </a:p>
        </p:txBody>
      </p:sp>
      <p:pic>
        <p:nvPicPr>
          <p:cNvPr id="310" name="Shape 310"/>
          <p:cNvPicPr preferRelativeResize="0"/>
          <p:nvPr/>
        </p:nvPicPr>
        <p:blipFill>
          <a:blip r:embed="rId4">
            <a:alphaModFix/>
          </a:blip>
          <a:stretch>
            <a:fillRect/>
          </a:stretch>
        </p:blipFill>
        <p:spPr>
          <a:xfrm>
            <a:off x="2984015" y="1358075"/>
            <a:ext cx="6159985" cy="2429574"/>
          </a:xfrm>
          <a:prstGeom prst="rect">
            <a:avLst/>
          </a:prstGeom>
          <a:noFill/>
          <a:ln>
            <a:noFill/>
          </a:ln>
        </p:spPr>
      </p:pic>
    </p:spTree>
  </p:cSld>
  <p:clrMapOvr>
    <a:masterClrMapping/>
  </p:clrMapOvr>
  <p:transition spd="slow">
    <p:cut/>
  </p:transition>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2" name="Shape 82"/>
        <p:cNvGrpSpPr/>
        <p:nvPr/>
      </p:nvGrpSpPr>
      <p:grpSpPr>
        <a:xfrm>
          <a:off x="0" y="0"/>
          <a:ext cx="0" cy="0"/>
          <a:chOff x="0" y="0"/>
          <a:chExt cx="0" cy="0"/>
        </a:xfrm>
      </p:grpSpPr>
      <p:sp>
        <p:nvSpPr>
          <p:cNvPr id="83" name="Shape 83"/>
          <p:cNvSpPr txBox="1"/>
          <p:nvPr>
            <p:ph type="title"/>
          </p:nvPr>
        </p:nvSpPr>
        <p:spPr>
          <a:xfrm>
            <a:off x="725800" y="0"/>
            <a:ext cx="5324100" cy="1557300"/>
          </a:xfrm>
          <a:prstGeom prst="rect">
            <a:avLst/>
          </a:prstGeom>
        </p:spPr>
        <p:txBody>
          <a:bodyPr anchorCtr="0" anchor="b" bIns="91425" lIns="91425" rIns="91425" tIns="91425">
            <a:noAutofit/>
          </a:bodyPr>
          <a:lstStyle/>
          <a:p>
            <a:pPr lvl="0" rtl="0">
              <a:spcBef>
                <a:spcPts val="0"/>
              </a:spcBef>
              <a:buNone/>
            </a:pPr>
            <a:r>
              <a:rPr lang="en" sz="3000">
                <a:solidFill>
                  <a:srgbClr val="000000"/>
                </a:solidFill>
              </a:rPr>
              <a:t>Access Network Properties of Network Card</a:t>
            </a:r>
          </a:p>
        </p:txBody>
      </p:sp>
      <p:sp>
        <p:nvSpPr>
          <p:cNvPr id="84" name="Shape 84"/>
          <p:cNvSpPr txBox="1"/>
          <p:nvPr>
            <p:ph idx="1" type="body"/>
          </p:nvPr>
        </p:nvSpPr>
        <p:spPr>
          <a:xfrm>
            <a:off x="0" y="1338150"/>
            <a:ext cx="3987900" cy="2255700"/>
          </a:xfrm>
          <a:prstGeom prst="rect">
            <a:avLst/>
          </a:prstGeom>
        </p:spPr>
        <p:txBody>
          <a:bodyPr anchorCtr="0" anchor="t" bIns="91425" lIns="91425" rIns="91425" tIns="91425">
            <a:noAutofit/>
          </a:bodyPr>
          <a:lstStyle/>
          <a:p>
            <a:pPr lvl="0" rtl="0">
              <a:spcBef>
                <a:spcPts val="0"/>
              </a:spcBef>
              <a:buNone/>
            </a:pPr>
            <a:r>
              <a:rPr lang="en" sz="3000">
                <a:solidFill>
                  <a:srgbClr val="000000"/>
                </a:solidFill>
              </a:rPr>
              <a:t>Control Panel-&gt;Network and Internet Connections-&gt; Network Connections, right click the network and select properties.</a:t>
            </a:r>
          </a:p>
        </p:txBody>
      </p:sp>
      <p:sp>
        <p:nvSpPr>
          <p:cNvPr id="85" name="Shape 85"/>
          <p:cNvSpPr/>
          <p:nvPr/>
        </p:nvSpPr>
        <p:spPr>
          <a:xfrm>
            <a:off x="7373300" y="3030100"/>
            <a:ext cx="712499" cy="154500"/>
          </a:xfrm>
          <a:prstGeom prst="rect">
            <a:avLst/>
          </a:prstGeom>
          <a:noFill/>
          <a:ln cap="flat" cmpd="sng" w="19050">
            <a:solidFill>
              <a:srgbClr val="FF0000"/>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86" name="Shape 86"/>
          <p:cNvSpPr/>
          <p:nvPr/>
        </p:nvSpPr>
        <p:spPr>
          <a:xfrm>
            <a:off x="5046550" y="4122875"/>
            <a:ext cx="417600" cy="116099"/>
          </a:xfrm>
          <a:prstGeom prst="rect">
            <a:avLst/>
          </a:prstGeom>
          <a:noFill/>
          <a:ln cap="flat" cmpd="sng" w="19050">
            <a:solidFill>
              <a:srgbClr val="FF0000"/>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87" name="Shape 87"/>
          <p:cNvSpPr txBox="1"/>
          <p:nvPr/>
        </p:nvSpPr>
        <p:spPr>
          <a:xfrm>
            <a:off x="8587500" y="0"/>
            <a:ext cx="556499" cy="360299"/>
          </a:xfrm>
          <a:prstGeom prst="rect">
            <a:avLst/>
          </a:prstGeom>
          <a:noFill/>
          <a:ln>
            <a:noFill/>
          </a:ln>
        </p:spPr>
        <p:txBody>
          <a:bodyPr anchorCtr="0" anchor="t" bIns="91425" lIns="91425" rIns="91425" tIns="91425">
            <a:noAutofit/>
          </a:bodyPr>
          <a:lstStyle/>
          <a:p>
            <a:pPr>
              <a:spcBef>
                <a:spcPts val="0"/>
              </a:spcBef>
              <a:buNone/>
            </a:pPr>
            <a:r>
              <a:rPr lang="en"/>
              <a:t>XP</a:t>
            </a:r>
          </a:p>
        </p:txBody>
      </p:sp>
      <p:pic>
        <p:nvPicPr>
          <p:cNvPr id="88" name="Shape 88"/>
          <p:cNvPicPr preferRelativeResize="0"/>
          <p:nvPr/>
        </p:nvPicPr>
        <p:blipFill>
          <a:blip r:embed="rId3">
            <a:alphaModFix/>
          </a:blip>
          <a:stretch>
            <a:fillRect/>
          </a:stretch>
        </p:blipFill>
        <p:spPr>
          <a:xfrm>
            <a:off x="3988000" y="1137125"/>
            <a:ext cx="5155999" cy="4006374"/>
          </a:xfrm>
          <a:prstGeom prst="rect">
            <a:avLst/>
          </a:prstGeom>
          <a:noFill/>
          <a:ln>
            <a:noFill/>
          </a:ln>
        </p:spPr>
      </p:pic>
    </p:spTree>
  </p:cSld>
  <p:clrMapOvr>
    <a:masterClrMapping/>
  </p:clrMapOvr>
  <p:transition spd="slow">
    <p:cut/>
  </p:transition>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14" name="Shape 314"/>
        <p:cNvGrpSpPr/>
        <p:nvPr/>
      </p:nvGrpSpPr>
      <p:grpSpPr>
        <a:xfrm>
          <a:off x="0" y="0"/>
          <a:ext cx="0" cy="0"/>
          <a:chOff x="0" y="0"/>
          <a:chExt cx="0" cy="0"/>
        </a:xfrm>
      </p:grpSpPr>
      <p:sp>
        <p:nvSpPr>
          <p:cNvPr id="315" name="Shape 315"/>
          <p:cNvSpPr txBox="1"/>
          <p:nvPr>
            <p:ph type="title"/>
          </p:nvPr>
        </p:nvSpPr>
        <p:spPr>
          <a:xfrm>
            <a:off x="838250" y="395650"/>
            <a:ext cx="5324100" cy="587999"/>
          </a:xfrm>
          <a:prstGeom prst="rect">
            <a:avLst/>
          </a:prstGeom>
        </p:spPr>
        <p:txBody>
          <a:bodyPr anchorCtr="0" anchor="b" bIns="91425" lIns="91425" rIns="91425" tIns="91425">
            <a:noAutofit/>
          </a:bodyPr>
          <a:lstStyle/>
          <a:p>
            <a:pPr lvl="0" rtl="0">
              <a:spcBef>
                <a:spcPts val="0"/>
              </a:spcBef>
              <a:buNone/>
            </a:pPr>
            <a:r>
              <a:rPr lang="en" sz="3000">
                <a:solidFill>
                  <a:srgbClr val="000000"/>
                </a:solidFill>
              </a:rPr>
              <a:t>Hiding Folders</a:t>
            </a:r>
          </a:p>
        </p:txBody>
      </p:sp>
      <p:sp>
        <p:nvSpPr>
          <p:cNvPr id="316" name="Shape 316"/>
          <p:cNvSpPr txBox="1"/>
          <p:nvPr>
            <p:ph idx="1" type="body"/>
          </p:nvPr>
        </p:nvSpPr>
        <p:spPr>
          <a:xfrm>
            <a:off x="335650" y="983650"/>
            <a:ext cx="4065000" cy="2255700"/>
          </a:xfrm>
          <a:prstGeom prst="rect">
            <a:avLst/>
          </a:prstGeom>
        </p:spPr>
        <p:txBody>
          <a:bodyPr anchorCtr="0" anchor="t" bIns="91425" lIns="91425" rIns="91425" tIns="91425">
            <a:noAutofit/>
          </a:bodyPr>
          <a:lstStyle/>
          <a:p>
            <a:pPr lvl="0" rtl="0">
              <a:spcBef>
                <a:spcPts val="0"/>
              </a:spcBef>
              <a:buNone/>
            </a:pPr>
            <a:r>
              <a:rPr lang="en">
                <a:solidFill>
                  <a:srgbClr val="000000"/>
                </a:solidFill>
              </a:rPr>
              <a:t>To hide folders use the command,</a:t>
            </a:r>
          </a:p>
          <a:p>
            <a:pPr lvl="0" rtl="0">
              <a:spcBef>
                <a:spcPts val="0"/>
              </a:spcBef>
              <a:buNone/>
            </a:pPr>
            <a:r>
              <a:rPr lang="en">
                <a:solidFill>
                  <a:srgbClr val="000000"/>
                </a:solidFill>
              </a:rPr>
              <a:t>Attrib +h +s +r &lt;Folder Name&gt;. This keeps the files in the same location, but hides them from view in explorer windows, and can be undone by using the command.</a:t>
            </a:r>
          </a:p>
          <a:p>
            <a:pPr lvl="0" rtl="0">
              <a:spcBef>
                <a:spcPts val="0"/>
              </a:spcBef>
              <a:buNone/>
            </a:pPr>
            <a:r>
              <a:rPr lang="en">
                <a:solidFill>
                  <a:srgbClr val="000000"/>
                </a:solidFill>
              </a:rPr>
              <a:t>Attrib -h -s -r &lt;Folder Name&gt;</a:t>
            </a:r>
          </a:p>
        </p:txBody>
      </p:sp>
      <p:pic>
        <p:nvPicPr>
          <p:cNvPr id="317" name="Shape 317"/>
          <p:cNvPicPr preferRelativeResize="0"/>
          <p:nvPr/>
        </p:nvPicPr>
        <p:blipFill>
          <a:blip r:embed="rId3">
            <a:alphaModFix/>
          </a:blip>
          <a:stretch>
            <a:fillRect/>
          </a:stretch>
        </p:blipFill>
        <p:spPr>
          <a:xfrm>
            <a:off x="0" y="3239337"/>
            <a:ext cx="4400550" cy="1285875"/>
          </a:xfrm>
          <a:prstGeom prst="rect">
            <a:avLst/>
          </a:prstGeom>
          <a:noFill/>
          <a:ln>
            <a:noFill/>
          </a:ln>
        </p:spPr>
      </p:pic>
      <p:pic>
        <p:nvPicPr>
          <p:cNvPr id="318" name="Shape 318"/>
          <p:cNvPicPr preferRelativeResize="0"/>
          <p:nvPr/>
        </p:nvPicPr>
        <p:blipFill>
          <a:blip r:embed="rId4">
            <a:alphaModFix/>
          </a:blip>
          <a:stretch>
            <a:fillRect/>
          </a:stretch>
        </p:blipFill>
        <p:spPr>
          <a:xfrm>
            <a:off x="4400650" y="983637"/>
            <a:ext cx="4743449" cy="2501502"/>
          </a:xfrm>
          <a:prstGeom prst="rect">
            <a:avLst/>
          </a:prstGeom>
          <a:noFill/>
          <a:ln>
            <a:noFill/>
          </a:ln>
        </p:spPr>
      </p:pic>
    </p:spTree>
  </p:cSld>
  <p:clrMapOvr>
    <a:masterClrMapping/>
  </p:clrMapOvr>
  <p:transition spd="slow">
    <p:cut/>
  </p:transition>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22" name="Shape 322"/>
        <p:cNvGrpSpPr/>
        <p:nvPr/>
      </p:nvGrpSpPr>
      <p:grpSpPr>
        <a:xfrm>
          <a:off x="0" y="0"/>
          <a:ext cx="0" cy="0"/>
          <a:chOff x="0" y="0"/>
          <a:chExt cx="0" cy="0"/>
        </a:xfrm>
      </p:grpSpPr>
      <p:sp>
        <p:nvSpPr>
          <p:cNvPr id="323" name="Shape 323"/>
          <p:cNvSpPr txBox="1"/>
          <p:nvPr>
            <p:ph idx="1" type="body"/>
          </p:nvPr>
        </p:nvSpPr>
        <p:spPr>
          <a:xfrm>
            <a:off x="315150" y="1159250"/>
            <a:ext cx="5413499" cy="3983999"/>
          </a:xfrm>
          <a:prstGeom prst="rect">
            <a:avLst/>
          </a:prstGeom>
        </p:spPr>
        <p:txBody>
          <a:bodyPr anchorCtr="0" anchor="t" bIns="91425" lIns="91425" rIns="91425" tIns="91425">
            <a:noAutofit/>
          </a:bodyPr>
          <a:lstStyle/>
          <a:p>
            <a:pPr lvl="0" rtl="0">
              <a:spcBef>
                <a:spcPts val="0"/>
              </a:spcBef>
              <a:buNone/>
            </a:pPr>
            <a:r>
              <a:rPr lang="en" sz="3000">
                <a:solidFill>
                  <a:srgbClr val="000000"/>
                </a:solidFill>
              </a:rPr>
              <a:t>Open the start menu and type folder options.  Click the ‘Always search file names and contents’ radio button and check the box at ‘Include compressed files’</a:t>
            </a:r>
          </a:p>
        </p:txBody>
      </p:sp>
      <p:sp>
        <p:nvSpPr>
          <p:cNvPr id="324" name="Shape 324"/>
          <p:cNvSpPr txBox="1"/>
          <p:nvPr>
            <p:ph type="title"/>
          </p:nvPr>
        </p:nvSpPr>
        <p:spPr>
          <a:xfrm>
            <a:off x="838250" y="0"/>
            <a:ext cx="8305799" cy="1632000"/>
          </a:xfrm>
          <a:prstGeom prst="rect">
            <a:avLst/>
          </a:prstGeom>
        </p:spPr>
        <p:txBody>
          <a:bodyPr anchorCtr="0" anchor="t" bIns="91425" lIns="91425" rIns="91425" tIns="91425">
            <a:noAutofit/>
          </a:bodyPr>
          <a:lstStyle/>
          <a:p>
            <a:pPr lvl="0" rtl="0">
              <a:spcBef>
                <a:spcPts val="0"/>
              </a:spcBef>
              <a:buNone/>
            </a:pPr>
            <a:r>
              <a:rPr lang="en" sz="3000">
                <a:solidFill>
                  <a:srgbClr val="000000"/>
                </a:solidFill>
              </a:rPr>
              <a:t>Configure so the computer searches file names, contents, and compressed files</a:t>
            </a:r>
          </a:p>
        </p:txBody>
      </p:sp>
      <p:pic>
        <p:nvPicPr>
          <p:cNvPr id="325" name="Shape 325"/>
          <p:cNvPicPr preferRelativeResize="0"/>
          <p:nvPr/>
        </p:nvPicPr>
        <p:blipFill>
          <a:blip r:embed="rId3">
            <a:alphaModFix/>
          </a:blip>
          <a:stretch>
            <a:fillRect/>
          </a:stretch>
        </p:blipFill>
        <p:spPr>
          <a:xfrm>
            <a:off x="5728750" y="995323"/>
            <a:ext cx="3415124" cy="4148175"/>
          </a:xfrm>
          <a:prstGeom prst="rect">
            <a:avLst/>
          </a:prstGeom>
          <a:noFill/>
          <a:ln>
            <a:noFill/>
          </a:ln>
        </p:spPr>
      </p:pic>
      <p:sp>
        <p:nvSpPr>
          <p:cNvPr id="326" name="Shape 326"/>
          <p:cNvSpPr/>
          <p:nvPr/>
        </p:nvSpPr>
        <p:spPr>
          <a:xfrm>
            <a:off x="6111425" y="1969600"/>
            <a:ext cx="2487300" cy="337499"/>
          </a:xfrm>
          <a:prstGeom prst="rect">
            <a:avLst/>
          </a:prstGeom>
          <a:noFill/>
          <a:ln cap="flat" cmpd="sng" w="38100">
            <a:solidFill>
              <a:srgbClr val="FFFF00"/>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327" name="Shape 327"/>
          <p:cNvSpPr/>
          <p:nvPr/>
        </p:nvSpPr>
        <p:spPr>
          <a:xfrm>
            <a:off x="6111425" y="3973000"/>
            <a:ext cx="1755900" cy="219600"/>
          </a:xfrm>
          <a:prstGeom prst="rect">
            <a:avLst/>
          </a:prstGeom>
          <a:noFill/>
          <a:ln cap="flat" cmpd="sng" w="38100">
            <a:solidFill>
              <a:srgbClr val="FFFF00"/>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Tree>
  </p:cSld>
  <p:clrMapOvr>
    <a:masterClrMapping/>
  </p:clrMapOvr>
  <p:transition spd="slow">
    <p:cut/>
  </p:transition>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31" name="Shape 331"/>
        <p:cNvGrpSpPr/>
        <p:nvPr/>
      </p:nvGrpSpPr>
      <p:grpSpPr>
        <a:xfrm>
          <a:off x="0" y="0"/>
          <a:ext cx="0" cy="0"/>
          <a:chOff x="0" y="0"/>
          <a:chExt cx="0" cy="0"/>
        </a:xfrm>
      </p:grpSpPr>
      <p:sp>
        <p:nvSpPr>
          <p:cNvPr id="332" name="Shape 332"/>
          <p:cNvSpPr txBox="1"/>
          <p:nvPr>
            <p:ph idx="1" type="body"/>
          </p:nvPr>
        </p:nvSpPr>
        <p:spPr>
          <a:xfrm>
            <a:off x="0" y="1417000"/>
            <a:ext cx="3741600" cy="3726600"/>
          </a:xfrm>
          <a:prstGeom prst="rect">
            <a:avLst/>
          </a:prstGeom>
        </p:spPr>
        <p:txBody>
          <a:bodyPr anchorCtr="0" anchor="t" bIns="91425" lIns="91425" rIns="91425" tIns="91425">
            <a:noAutofit/>
          </a:bodyPr>
          <a:lstStyle/>
          <a:p>
            <a:pPr lvl="0" rtl="0">
              <a:spcBef>
                <a:spcPts val="0"/>
              </a:spcBef>
              <a:buNone/>
            </a:pPr>
            <a:r>
              <a:rPr lang="en" sz="3000">
                <a:solidFill>
                  <a:srgbClr val="000000"/>
                </a:solidFill>
              </a:rPr>
              <a:t>To search a file type, type dot and then the file extension in the search bar.</a:t>
            </a:r>
          </a:p>
        </p:txBody>
      </p:sp>
      <p:sp>
        <p:nvSpPr>
          <p:cNvPr id="333" name="Shape 333"/>
          <p:cNvSpPr txBox="1"/>
          <p:nvPr>
            <p:ph type="title"/>
          </p:nvPr>
        </p:nvSpPr>
        <p:spPr>
          <a:xfrm>
            <a:off x="838250" y="0"/>
            <a:ext cx="5324100" cy="1632000"/>
          </a:xfrm>
          <a:prstGeom prst="rect">
            <a:avLst/>
          </a:prstGeom>
        </p:spPr>
        <p:txBody>
          <a:bodyPr anchorCtr="0" anchor="t" bIns="91425" lIns="91425" rIns="91425" tIns="91425">
            <a:noAutofit/>
          </a:bodyPr>
          <a:lstStyle/>
          <a:p>
            <a:pPr lvl="0" rtl="0">
              <a:spcBef>
                <a:spcPts val="0"/>
              </a:spcBef>
              <a:buNone/>
            </a:pPr>
            <a:r>
              <a:rPr lang="en" sz="3000">
                <a:solidFill>
                  <a:srgbClr val="000000"/>
                </a:solidFill>
              </a:rPr>
              <a:t>Give the search command that can be used to search all txt files in a given drive</a:t>
            </a:r>
          </a:p>
        </p:txBody>
      </p:sp>
      <p:pic>
        <p:nvPicPr>
          <p:cNvPr id="334" name="Shape 334"/>
          <p:cNvPicPr preferRelativeResize="0"/>
          <p:nvPr/>
        </p:nvPicPr>
        <p:blipFill>
          <a:blip r:embed="rId3">
            <a:alphaModFix/>
          </a:blip>
          <a:stretch>
            <a:fillRect/>
          </a:stretch>
        </p:blipFill>
        <p:spPr>
          <a:xfrm>
            <a:off x="4742458" y="1632000"/>
            <a:ext cx="3294515" cy="3511600"/>
          </a:xfrm>
          <a:prstGeom prst="rect">
            <a:avLst/>
          </a:prstGeom>
          <a:noFill/>
          <a:ln>
            <a:noFill/>
          </a:ln>
        </p:spPr>
      </p:pic>
    </p:spTree>
  </p:cSld>
  <p:clrMapOvr>
    <a:masterClrMapping/>
  </p:clrMapOvr>
  <p:transition spd="slow">
    <p:cut/>
  </p:transition>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38" name="Shape 338"/>
        <p:cNvGrpSpPr/>
        <p:nvPr/>
      </p:nvGrpSpPr>
      <p:grpSpPr>
        <a:xfrm>
          <a:off x="0" y="0"/>
          <a:ext cx="0" cy="0"/>
          <a:chOff x="0" y="0"/>
          <a:chExt cx="0" cy="0"/>
        </a:xfrm>
      </p:grpSpPr>
      <p:sp>
        <p:nvSpPr>
          <p:cNvPr id="339" name="Shape 339"/>
          <p:cNvSpPr txBox="1"/>
          <p:nvPr>
            <p:ph idx="1" type="body"/>
          </p:nvPr>
        </p:nvSpPr>
        <p:spPr>
          <a:xfrm>
            <a:off x="838250" y="1101300"/>
            <a:ext cx="2915100" cy="3737400"/>
          </a:xfrm>
          <a:prstGeom prst="rect">
            <a:avLst/>
          </a:prstGeom>
        </p:spPr>
        <p:txBody>
          <a:bodyPr anchorCtr="0" anchor="t" bIns="91425" lIns="91425" rIns="91425" tIns="91425">
            <a:noAutofit/>
          </a:bodyPr>
          <a:lstStyle/>
          <a:p>
            <a:pPr lvl="0" rtl="0">
              <a:spcBef>
                <a:spcPts val="0"/>
              </a:spcBef>
              <a:buNone/>
            </a:pPr>
            <a:r>
              <a:rPr lang="en" sz="2400">
                <a:solidFill>
                  <a:srgbClr val="000000"/>
                </a:solidFill>
              </a:rPr>
              <a:t>To show hidden files, use the control panel and navigate to the folder options under Themes and Appearance.</a:t>
            </a:r>
          </a:p>
        </p:txBody>
      </p:sp>
      <p:sp>
        <p:nvSpPr>
          <p:cNvPr id="340" name="Shape 340"/>
          <p:cNvSpPr txBox="1"/>
          <p:nvPr>
            <p:ph type="title"/>
          </p:nvPr>
        </p:nvSpPr>
        <p:spPr>
          <a:xfrm>
            <a:off x="838250" y="0"/>
            <a:ext cx="5324100" cy="1101300"/>
          </a:xfrm>
          <a:prstGeom prst="rect">
            <a:avLst/>
          </a:prstGeom>
        </p:spPr>
        <p:txBody>
          <a:bodyPr anchorCtr="0" anchor="t" bIns="91425" lIns="91425" rIns="91425" tIns="91425">
            <a:noAutofit/>
          </a:bodyPr>
          <a:lstStyle/>
          <a:p>
            <a:pPr lvl="0" rtl="0">
              <a:spcBef>
                <a:spcPts val="0"/>
              </a:spcBef>
              <a:buNone/>
            </a:pPr>
            <a:r>
              <a:rPr lang="en" sz="3000">
                <a:solidFill>
                  <a:srgbClr val="000000"/>
                </a:solidFill>
              </a:rPr>
              <a:t>Show all the hidden files and their extensions</a:t>
            </a:r>
          </a:p>
        </p:txBody>
      </p:sp>
      <p:pic>
        <p:nvPicPr>
          <p:cNvPr id="341" name="Shape 341"/>
          <p:cNvPicPr preferRelativeResize="0"/>
          <p:nvPr/>
        </p:nvPicPr>
        <p:blipFill>
          <a:blip r:embed="rId3">
            <a:alphaModFix/>
          </a:blip>
          <a:stretch>
            <a:fillRect/>
          </a:stretch>
        </p:blipFill>
        <p:spPr>
          <a:xfrm>
            <a:off x="4100075" y="1101300"/>
            <a:ext cx="3243950" cy="4042200"/>
          </a:xfrm>
          <a:prstGeom prst="rect">
            <a:avLst/>
          </a:prstGeom>
          <a:noFill/>
          <a:ln>
            <a:noFill/>
          </a:ln>
        </p:spPr>
      </p:pic>
      <p:sp>
        <p:nvSpPr>
          <p:cNvPr id="342" name="Shape 342"/>
          <p:cNvSpPr/>
          <p:nvPr/>
        </p:nvSpPr>
        <p:spPr>
          <a:xfrm>
            <a:off x="4309400" y="3753375"/>
            <a:ext cx="2095799" cy="492000"/>
          </a:xfrm>
          <a:prstGeom prst="ellipse">
            <a:avLst/>
          </a:prstGeom>
          <a:noFill/>
          <a:ln cap="flat" cmpd="sng" w="19050">
            <a:solidFill>
              <a:srgbClr val="FF0000"/>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Tree>
  </p:cSld>
  <p:clrMapOvr>
    <a:masterClrMapping/>
  </p:clrMapOvr>
  <p:transition spd="slow">
    <p:cut/>
  </p:transition>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46" name="Shape 346"/>
        <p:cNvGrpSpPr/>
        <p:nvPr/>
      </p:nvGrpSpPr>
      <p:grpSpPr>
        <a:xfrm>
          <a:off x="0" y="0"/>
          <a:ext cx="0" cy="0"/>
          <a:chOff x="0" y="0"/>
          <a:chExt cx="0" cy="0"/>
        </a:xfrm>
      </p:grpSpPr>
      <p:sp>
        <p:nvSpPr>
          <p:cNvPr id="347" name="Shape 347"/>
          <p:cNvSpPr txBox="1"/>
          <p:nvPr>
            <p:ph idx="1" type="body"/>
          </p:nvPr>
        </p:nvSpPr>
        <p:spPr>
          <a:xfrm>
            <a:off x="838250" y="2187100"/>
            <a:ext cx="3470100" cy="2956499"/>
          </a:xfrm>
          <a:prstGeom prst="rect">
            <a:avLst/>
          </a:prstGeom>
        </p:spPr>
        <p:txBody>
          <a:bodyPr anchorCtr="0" anchor="t" bIns="91425" lIns="91425" rIns="91425" tIns="91425">
            <a:noAutofit/>
          </a:bodyPr>
          <a:lstStyle/>
          <a:p>
            <a:pPr lvl="0" rtl="0">
              <a:spcBef>
                <a:spcPts val="0"/>
              </a:spcBef>
              <a:buNone/>
            </a:pPr>
            <a:r>
              <a:rPr lang="en" sz="3000">
                <a:solidFill>
                  <a:srgbClr val="000000"/>
                </a:solidFill>
              </a:rPr>
              <a:t>This is a simple navigation to a user’s home folder to add a folder for them to use.</a:t>
            </a:r>
          </a:p>
        </p:txBody>
      </p:sp>
      <p:sp>
        <p:nvSpPr>
          <p:cNvPr id="348" name="Shape 348"/>
          <p:cNvSpPr txBox="1"/>
          <p:nvPr>
            <p:ph type="title"/>
          </p:nvPr>
        </p:nvSpPr>
        <p:spPr>
          <a:xfrm>
            <a:off x="838250" y="0"/>
            <a:ext cx="6381299" cy="1632000"/>
          </a:xfrm>
          <a:prstGeom prst="rect">
            <a:avLst/>
          </a:prstGeom>
        </p:spPr>
        <p:txBody>
          <a:bodyPr anchorCtr="0" anchor="t" bIns="91425" lIns="91425" rIns="91425" tIns="91425">
            <a:noAutofit/>
          </a:bodyPr>
          <a:lstStyle/>
          <a:p>
            <a:pPr lvl="0" rtl="0">
              <a:spcBef>
                <a:spcPts val="0"/>
              </a:spcBef>
              <a:buNone/>
            </a:pPr>
            <a:r>
              <a:rPr lang="en" sz="3000">
                <a:solidFill>
                  <a:srgbClr val="000000"/>
                </a:solidFill>
              </a:rPr>
              <a:t>Create 15 folders, one in each user’s home directory and name it user_work_1 - 15</a:t>
            </a:r>
          </a:p>
        </p:txBody>
      </p:sp>
      <p:pic>
        <p:nvPicPr>
          <p:cNvPr id="349" name="Shape 349"/>
          <p:cNvPicPr preferRelativeResize="0"/>
          <p:nvPr/>
        </p:nvPicPr>
        <p:blipFill>
          <a:blip r:embed="rId3">
            <a:alphaModFix/>
          </a:blip>
          <a:stretch>
            <a:fillRect/>
          </a:stretch>
        </p:blipFill>
        <p:spPr>
          <a:xfrm>
            <a:off x="4308350" y="1486374"/>
            <a:ext cx="4835650" cy="3657124"/>
          </a:xfrm>
          <a:prstGeom prst="rect">
            <a:avLst/>
          </a:prstGeom>
          <a:noFill/>
          <a:ln>
            <a:noFill/>
          </a:ln>
        </p:spPr>
      </p:pic>
      <p:sp>
        <p:nvSpPr>
          <p:cNvPr id="350" name="Shape 350"/>
          <p:cNvSpPr/>
          <p:nvPr/>
        </p:nvSpPr>
        <p:spPr>
          <a:xfrm>
            <a:off x="5539150" y="2480850"/>
            <a:ext cx="930299" cy="513300"/>
          </a:xfrm>
          <a:prstGeom prst="ellipse">
            <a:avLst/>
          </a:prstGeom>
          <a:noFill/>
          <a:ln cap="flat" cmpd="sng" w="19050">
            <a:solidFill>
              <a:srgbClr val="FF0000"/>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Tree>
  </p:cSld>
  <p:clrMapOvr>
    <a:masterClrMapping/>
  </p:clrMapOvr>
  <p:transition spd="slow">
    <p:cut/>
  </p:transition>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54" name="Shape 354"/>
        <p:cNvGrpSpPr/>
        <p:nvPr/>
      </p:nvGrpSpPr>
      <p:grpSpPr>
        <a:xfrm>
          <a:off x="0" y="0"/>
          <a:ext cx="0" cy="0"/>
          <a:chOff x="0" y="0"/>
          <a:chExt cx="0" cy="0"/>
        </a:xfrm>
      </p:grpSpPr>
      <p:sp>
        <p:nvSpPr>
          <p:cNvPr id="355" name="Shape 355"/>
          <p:cNvSpPr txBox="1"/>
          <p:nvPr>
            <p:ph idx="1" type="body"/>
          </p:nvPr>
        </p:nvSpPr>
        <p:spPr>
          <a:xfrm>
            <a:off x="0" y="1443900"/>
            <a:ext cx="3468300" cy="2255700"/>
          </a:xfrm>
          <a:prstGeom prst="rect">
            <a:avLst/>
          </a:prstGeom>
          <a:noFill/>
        </p:spPr>
        <p:txBody>
          <a:bodyPr anchorCtr="0" anchor="t" bIns="91425" lIns="91425" rIns="91425" tIns="91425">
            <a:noAutofit/>
          </a:bodyPr>
          <a:lstStyle/>
          <a:p>
            <a:pPr lvl="0" rtl="0">
              <a:spcBef>
                <a:spcPts val="0"/>
              </a:spcBef>
              <a:buNone/>
            </a:pPr>
            <a:r>
              <a:rPr lang="en" sz="3000">
                <a:solidFill>
                  <a:srgbClr val="000000"/>
                </a:solidFill>
              </a:rPr>
              <a:t>Open ‘Media streaming options’ in Control Panel and in the drop down menu select ‘Local network’</a:t>
            </a:r>
          </a:p>
        </p:txBody>
      </p:sp>
      <p:sp>
        <p:nvSpPr>
          <p:cNvPr id="356" name="Shape 356"/>
          <p:cNvSpPr txBox="1"/>
          <p:nvPr>
            <p:ph type="title"/>
          </p:nvPr>
        </p:nvSpPr>
        <p:spPr>
          <a:xfrm>
            <a:off x="315150" y="0"/>
            <a:ext cx="8328600" cy="1632000"/>
          </a:xfrm>
          <a:prstGeom prst="rect">
            <a:avLst/>
          </a:prstGeom>
        </p:spPr>
        <p:txBody>
          <a:bodyPr anchorCtr="0" anchor="t" bIns="91425" lIns="91425" rIns="91425" tIns="91425">
            <a:noAutofit/>
          </a:bodyPr>
          <a:lstStyle/>
          <a:p>
            <a:pPr lvl="0" rtl="0">
              <a:spcBef>
                <a:spcPts val="0"/>
              </a:spcBef>
              <a:buNone/>
            </a:pPr>
            <a:r>
              <a:rPr lang="en" sz="3000">
                <a:solidFill>
                  <a:srgbClr val="000000"/>
                </a:solidFill>
              </a:rPr>
              <a:t>Enable media streaming options and let the devices be shown only on local network</a:t>
            </a:r>
          </a:p>
        </p:txBody>
      </p:sp>
      <p:pic>
        <p:nvPicPr>
          <p:cNvPr id="357" name="Shape 357"/>
          <p:cNvPicPr preferRelativeResize="0"/>
          <p:nvPr/>
        </p:nvPicPr>
        <p:blipFill>
          <a:blip r:embed="rId3">
            <a:alphaModFix/>
          </a:blip>
          <a:stretch>
            <a:fillRect/>
          </a:stretch>
        </p:blipFill>
        <p:spPr>
          <a:xfrm>
            <a:off x="3468299" y="1170500"/>
            <a:ext cx="5675700" cy="3972999"/>
          </a:xfrm>
          <a:prstGeom prst="rect">
            <a:avLst/>
          </a:prstGeom>
          <a:noFill/>
          <a:ln>
            <a:noFill/>
          </a:ln>
        </p:spPr>
      </p:pic>
      <p:sp>
        <p:nvSpPr>
          <p:cNvPr id="358" name="Shape 358"/>
          <p:cNvSpPr/>
          <p:nvPr/>
        </p:nvSpPr>
        <p:spPr>
          <a:xfrm>
            <a:off x="4164325" y="2447850"/>
            <a:ext cx="1553100" cy="247799"/>
          </a:xfrm>
          <a:prstGeom prst="rect">
            <a:avLst/>
          </a:prstGeom>
          <a:noFill/>
          <a:ln cap="flat" cmpd="sng" w="38100">
            <a:solidFill>
              <a:srgbClr val="FFFF00"/>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Tree>
  </p:cSld>
  <p:clrMapOvr>
    <a:masterClrMapping/>
  </p:clrMapOvr>
  <p:transition spd="slow">
    <p:cut/>
  </p:transition>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62" name="Shape 362"/>
        <p:cNvGrpSpPr/>
        <p:nvPr/>
      </p:nvGrpSpPr>
      <p:grpSpPr>
        <a:xfrm>
          <a:off x="0" y="0"/>
          <a:ext cx="0" cy="0"/>
          <a:chOff x="0" y="0"/>
          <a:chExt cx="0" cy="0"/>
        </a:xfrm>
      </p:grpSpPr>
      <p:sp>
        <p:nvSpPr>
          <p:cNvPr id="363" name="Shape 363"/>
          <p:cNvSpPr txBox="1"/>
          <p:nvPr>
            <p:ph idx="1" type="body"/>
          </p:nvPr>
        </p:nvSpPr>
        <p:spPr>
          <a:xfrm>
            <a:off x="61675" y="1515900"/>
            <a:ext cx="3899999" cy="3627600"/>
          </a:xfrm>
          <a:prstGeom prst="rect">
            <a:avLst/>
          </a:prstGeom>
        </p:spPr>
        <p:txBody>
          <a:bodyPr anchorCtr="0" anchor="t" bIns="91425" lIns="91425" rIns="91425" tIns="91425">
            <a:noAutofit/>
          </a:bodyPr>
          <a:lstStyle/>
          <a:p>
            <a:pPr lvl="0" rtl="0">
              <a:spcBef>
                <a:spcPts val="0"/>
              </a:spcBef>
              <a:buNone/>
            </a:pPr>
            <a:r>
              <a:rPr lang="en" sz="2400">
                <a:solidFill>
                  <a:schemeClr val="dk1"/>
                </a:solidFill>
              </a:rPr>
              <a:t>Open ‘Media streaming options’ in Control Panel and click ‘Choose default settings’. Check ‘Include unrated files’ and select ‘Only:’ in the star ratings and choose three stars or higher in the drop down menu.</a:t>
            </a:r>
          </a:p>
        </p:txBody>
      </p:sp>
      <p:sp>
        <p:nvSpPr>
          <p:cNvPr id="364" name="Shape 364"/>
          <p:cNvSpPr txBox="1"/>
          <p:nvPr>
            <p:ph type="title"/>
          </p:nvPr>
        </p:nvSpPr>
        <p:spPr>
          <a:xfrm>
            <a:off x="202600" y="0"/>
            <a:ext cx="8812500" cy="1632000"/>
          </a:xfrm>
          <a:prstGeom prst="rect">
            <a:avLst/>
          </a:prstGeom>
        </p:spPr>
        <p:txBody>
          <a:bodyPr anchorCtr="0" anchor="t" bIns="91425" lIns="91425" rIns="91425" tIns="91425">
            <a:noAutofit/>
          </a:bodyPr>
          <a:lstStyle/>
          <a:p>
            <a:pPr lvl="0" rtl="0">
              <a:spcBef>
                <a:spcPts val="0"/>
              </a:spcBef>
              <a:buNone/>
            </a:pPr>
            <a:r>
              <a:rPr lang="en" sz="3000">
                <a:solidFill>
                  <a:srgbClr val="000000"/>
                </a:solidFill>
              </a:rPr>
              <a:t>Customize the media streaming settings so that 3 star and above media and unrated media with parental settings is streamed</a:t>
            </a:r>
          </a:p>
        </p:txBody>
      </p:sp>
      <p:pic>
        <p:nvPicPr>
          <p:cNvPr id="365" name="Shape 365"/>
          <p:cNvPicPr preferRelativeResize="0"/>
          <p:nvPr/>
        </p:nvPicPr>
        <p:blipFill>
          <a:blip r:embed="rId3">
            <a:alphaModFix/>
          </a:blip>
          <a:stretch>
            <a:fillRect/>
          </a:stretch>
        </p:blipFill>
        <p:spPr>
          <a:xfrm>
            <a:off x="3961725" y="1515900"/>
            <a:ext cx="5182276" cy="3627600"/>
          </a:xfrm>
          <a:prstGeom prst="rect">
            <a:avLst/>
          </a:prstGeom>
          <a:noFill/>
          <a:ln>
            <a:noFill/>
          </a:ln>
        </p:spPr>
      </p:pic>
      <p:sp>
        <p:nvSpPr>
          <p:cNvPr id="366" name="Shape 366"/>
          <p:cNvSpPr/>
          <p:nvPr/>
        </p:nvSpPr>
        <p:spPr>
          <a:xfrm>
            <a:off x="4997175" y="2453575"/>
            <a:ext cx="922799" cy="146399"/>
          </a:xfrm>
          <a:prstGeom prst="rect">
            <a:avLst/>
          </a:prstGeom>
          <a:noFill/>
          <a:ln cap="flat" cmpd="sng" w="38100">
            <a:solidFill>
              <a:srgbClr val="FFFF00"/>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367" name="Shape 367"/>
          <p:cNvSpPr/>
          <p:nvPr/>
        </p:nvSpPr>
        <p:spPr>
          <a:xfrm>
            <a:off x="5385925" y="3731475"/>
            <a:ext cx="1108199" cy="432899"/>
          </a:xfrm>
          <a:prstGeom prst="rect">
            <a:avLst/>
          </a:prstGeom>
          <a:noFill/>
          <a:ln cap="flat" cmpd="sng" w="38100">
            <a:solidFill>
              <a:srgbClr val="FFFF00"/>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368" name="Shape 368"/>
          <p:cNvSpPr/>
          <p:nvPr/>
        </p:nvSpPr>
        <p:spPr>
          <a:xfrm>
            <a:off x="5385925" y="4277775"/>
            <a:ext cx="922799" cy="146399"/>
          </a:xfrm>
          <a:prstGeom prst="rect">
            <a:avLst/>
          </a:prstGeom>
          <a:noFill/>
          <a:ln cap="flat" cmpd="sng" w="38100">
            <a:solidFill>
              <a:srgbClr val="FFFF00"/>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Tree>
  </p:cSld>
  <p:clrMapOvr>
    <a:masterClrMapping/>
  </p:clrMapOvr>
  <p:transition spd="slow">
    <p:cut/>
  </p:transition>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72" name="Shape 372"/>
        <p:cNvGrpSpPr/>
        <p:nvPr/>
      </p:nvGrpSpPr>
      <p:grpSpPr>
        <a:xfrm>
          <a:off x="0" y="0"/>
          <a:ext cx="0" cy="0"/>
          <a:chOff x="0" y="0"/>
          <a:chExt cx="0" cy="0"/>
        </a:xfrm>
      </p:grpSpPr>
      <p:sp>
        <p:nvSpPr>
          <p:cNvPr id="373" name="Shape 373"/>
          <p:cNvSpPr txBox="1"/>
          <p:nvPr>
            <p:ph idx="1" type="body"/>
          </p:nvPr>
        </p:nvSpPr>
        <p:spPr>
          <a:xfrm>
            <a:off x="838250" y="1938150"/>
            <a:ext cx="2487300" cy="1002599"/>
          </a:xfrm>
          <a:prstGeom prst="rect">
            <a:avLst/>
          </a:prstGeom>
        </p:spPr>
        <p:txBody>
          <a:bodyPr anchorCtr="0" anchor="t" bIns="91425" lIns="91425" rIns="91425" tIns="91425">
            <a:noAutofit/>
          </a:bodyPr>
          <a:lstStyle/>
          <a:p>
            <a:pPr lvl="0" rtl="0">
              <a:spcBef>
                <a:spcPts val="0"/>
              </a:spcBef>
              <a:buNone/>
            </a:pPr>
            <a:r>
              <a:rPr lang="en" sz="3000">
                <a:solidFill>
                  <a:srgbClr val="000000"/>
                </a:solidFill>
              </a:rPr>
              <a:t>Auditing folders is enabled through the Group Policy Editor.</a:t>
            </a:r>
          </a:p>
        </p:txBody>
      </p:sp>
      <p:sp>
        <p:nvSpPr>
          <p:cNvPr id="374" name="Shape 374"/>
          <p:cNvSpPr txBox="1"/>
          <p:nvPr>
            <p:ph type="title"/>
          </p:nvPr>
        </p:nvSpPr>
        <p:spPr>
          <a:xfrm>
            <a:off x="838250" y="0"/>
            <a:ext cx="5324100" cy="1938299"/>
          </a:xfrm>
          <a:prstGeom prst="rect">
            <a:avLst/>
          </a:prstGeom>
        </p:spPr>
        <p:txBody>
          <a:bodyPr anchorCtr="0" anchor="t" bIns="91425" lIns="91425" rIns="91425" tIns="91425">
            <a:noAutofit/>
          </a:bodyPr>
          <a:lstStyle/>
          <a:p>
            <a:pPr lvl="0" rtl="0">
              <a:spcBef>
                <a:spcPts val="0"/>
              </a:spcBef>
              <a:buNone/>
            </a:pPr>
            <a:r>
              <a:rPr lang="en" sz="3000">
                <a:solidFill>
                  <a:srgbClr val="000000"/>
                </a:solidFill>
              </a:rPr>
              <a:t>Audit when a folder is successfully created by the user in their home directory</a:t>
            </a:r>
          </a:p>
        </p:txBody>
      </p:sp>
      <p:pic>
        <p:nvPicPr>
          <p:cNvPr id="375" name="Shape 375"/>
          <p:cNvPicPr preferRelativeResize="0"/>
          <p:nvPr/>
        </p:nvPicPr>
        <p:blipFill>
          <a:blip r:embed="rId3">
            <a:alphaModFix/>
          </a:blip>
          <a:stretch>
            <a:fillRect/>
          </a:stretch>
        </p:blipFill>
        <p:spPr>
          <a:xfrm>
            <a:off x="3977925" y="1482050"/>
            <a:ext cx="5166074" cy="3661450"/>
          </a:xfrm>
          <a:prstGeom prst="rect">
            <a:avLst/>
          </a:prstGeom>
          <a:noFill/>
          <a:ln>
            <a:noFill/>
          </a:ln>
        </p:spPr>
      </p:pic>
    </p:spTree>
  </p:cSld>
  <p:clrMapOvr>
    <a:masterClrMapping/>
  </p:clrMapOvr>
  <p:transition spd="slow">
    <p:cut/>
  </p:transition>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79" name="Shape 379"/>
        <p:cNvGrpSpPr/>
        <p:nvPr/>
      </p:nvGrpSpPr>
      <p:grpSpPr>
        <a:xfrm>
          <a:off x="0" y="0"/>
          <a:ext cx="0" cy="0"/>
          <a:chOff x="0" y="0"/>
          <a:chExt cx="0" cy="0"/>
        </a:xfrm>
      </p:grpSpPr>
      <p:sp>
        <p:nvSpPr>
          <p:cNvPr id="380" name="Shape 380"/>
          <p:cNvSpPr txBox="1"/>
          <p:nvPr>
            <p:ph idx="1" type="body"/>
          </p:nvPr>
        </p:nvSpPr>
        <p:spPr>
          <a:xfrm>
            <a:off x="795475" y="1632000"/>
            <a:ext cx="5160599" cy="795300"/>
          </a:xfrm>
          <a:prstGeom prst="rect">
            <a:avLst/>
          </a:prstGeom>
        </p:spPr>
        <p:txBody>
          <a:bodyPr anchorCtr="0" anchor="t" bIns="91425" lIns="91425" rIns="91425" tIns="91425">
            <a:noAutofit/>
          </a:bodyPr>
          <a:lstStyle/>
          <a:p>
            <a:pPr lvl="0" rtl="0">
              <a:spcBef>
                <a:spcPts val="0"/>
              </a:spcBef>
              <a:buNone/>
            </a:pPr>
            <a:r>
              <a:rPr lang="en">
                <a:solidFill>
                  <a:srgbClr val="000000"/>
                </a:solidFill>
              </a:rPr>
              <a:t>This is done in the advanced security section of a folder’s properties.</a:t>
            </a:r>
          </a:p>
        </p:txBody>
      </p:sp>
      <p:sp>
        <p:nvSpPr>
          <p:cNvPr id="381" name="Shape 381"/>
          <p:cNvSpPr txBox="1"/>
          <p:nvPr>
            <p:ph type="title"/>
          </p:nvPr>
        </p:nvSpPr>
        <p:spPr>
          <a:xfrm>
            <a:off x="838250" y="0"/>
            <a:ext cx="5324100" cy="1632000"/>
          </a:xfrm>
          <a:prstGeom prst="rect">
            <a:avLst/>
          </a:prstGeom>
        </p:spPr>
        <p:txBody>
          <a:bodyPr anchorCtr="0" anchor="t" bIns="91425" lIns="91425" rIns="91425" tIns="91425">
            <a:noAutofit/>
          </a:bodyPr>
          <a:lstStyle/>
          <a:p>
            <a:pPr rtl="0">
              <a:spcBef>
                <a:spcPts val="0"/>
              </a:spcBef>
              <a:buNone/>
            </a:pPr>
            <a:r>
              <a:rPr lang="en" sz="3000">
                <a:solidFill>
                  <a:srgbClr val="000000"/>
                </a:solidFill>
              </a:rPr>
              <a:t>Change the owner of the user home folders to the corresponding user</a:t>
            </a:r>
          </a:p>
          <a:p>
            <a:pPr lvl="0" rtl="0">
              <a:spcBef>
                <a:spcPts val="0"/>
              </a:spcBef>
              <a:buNone/>
            </a:pPr>
            <a:r>
              <a:t/>
            </a:r>
            <a:endParaRPr sz="3000">
              <a:solidFill>
                <a:srgbClr val="000000"/>
              </a:solidFill>
            </a:endParaRPr>
          </a:p>
        </p:txBody>
      </p:sp>
      <p:pic>
        <p:nvPicPr>
          <p:cNvPr id="382" name="Shape 382"/>
          <p:cNvPicPr preferRelativeResize="0"/>
          <p:nvPr/>
        </p:nvPicPr>
        <p:blipFill>
          <a:blip r:embed="rId3">
            <a:alphaModFix/>
          </a:blip>
          <a:stretch>
            <a:fillRect/>
          </a:stretch>
        </p:blipFill>
        <p:spPr>
          <a:xfrm>
            <a:off x="838237" y="2427300"/>
            <a:ext cx="5248275" cy="1390650"/>
          </a:xfrm>
          <a:prstGeom prst="rect">
            <a:avLst/>
          </a:prstGeom>
          <a:noFill/>
          <a:ln>
            <a:noFill/>
          </a:ln>
        </p:spPr>
      </p:pic>
    </p:spTree>
  </p:cSld>
  <p:clrMapOvr>
    <a:masterClrMapping/>
  </p:clrMapOvr>
  <p:transition spd="slow">
    <p:cut/>
  </p:transition>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86" name="Shape 386"/>
        <p:cNvGrpSpPr/>
        <p:nvPr/>
      </p:nvGrpSpPr>
      <p:grpSpPr>
        <a:xfrm>
          <a:off x="0" y="0"/>
          <a:ext cx="0" cy="0"/>
          <a:chOff x="0" y="0"/>
          <a:chExt cx="0" cy="0"/>
        </a:xfrm>
      </p:grpSpPr>
      <p:sp>
        <p:nvSpPr>
          <p:cNvPr id="387" name="Shape 387"/>
          <p:cNvSpPr txBox="1"/>
          <p:nvPr>
            <p:ph idx="1" type="body"/>
          </p:nvPr>
        </p:nvSpPr>
        <p:spPr>
          <a:xfrm>
            <a:off x="838250" y="1632000"/>
            <a:ext cx="5324100" cy="859500"/>
          </a:xfrm>
          <a:prstGeom prst="rect">
            <a:avLst/>
          </a:prstGeom>
        </p:spPr>
        <p:txBody>
          <a:bodyPr anchorCtr="0" anchor="t" bIns="91425" lIns="91425" rIns="91425" tIns="91425">
            <a:noAutofit/>
          </a:bodyPr>
          <a:lstStyle/>
          <a:p>
            <a:pPr rtl="0">
              <a:spcBef>
                <a:spcPts val="0"/>
              </a:spcBef>
              <a:buNone/>
            </a:pPr>
            <a:r>
              <a:rPr lang="en">
                <a:solidFill>
                  <a:srgbClr val="000000"/>
                </a:solidFill>
              </a:rPr>
              <a:t>User 1 has taken full ownership of TOP SECRET.</a:t>
            </a:r>
          </a:p>
          <a:p>
            <a:pPr lvl="0" rtl="0">
              <a:spcBef>
                <a:spcPts val="0"/>
              </a:spcBef>
              <a:buNone/>
            </a:pPr>
            <a:r>
              <a:rPr lang="en">
                <a:solidFill>
                  <a:srgbClr val="000000"/>
                </a:solidFill>
              </a:rPr>
              <a:t>He now has the power to deny access to any other user.</a:t>
            </a:r>
          </a:p>
        </p:txBody>
      </p:sp>
      <p:sp>
        <p:nvSpPr>
          <p:cNvPr id="388" name="Shape 388"/>
          <p:cNvSpPr txBox="1"/>
          <p:nvPr>
            <p:ph type="title"/>
          </p:nvPr>
        </p:nvSpPr>
        <p:spPr>
          <a:xfrm>
            <a:off x="838250" y="0"/>
            <a:ext cx="5324100" cy="1632000"/>
          </a:xfrm>
          <a:prstGeom prst="rect">
            <a:avLst/>
          </a:prstGeom>
        </p:spPr>
        <p:txBody>
          <a:bodyPr anchorCtr="0" anchor="t" bIns="91425" lIns="91425" rIns="91425" tIns="91425">
            <a:noAutofit/>
          </a:bodyPr>
          <a:lstStyle/>
          <a:p>
            <a:pPr lvl="0" rtl="0">
              <a:spcBef>
                <a:spcPts val="0"/>
              </a:spcBef>
              <a:buNone/>
            </a:pPr>
            <a:r>
              <a:rPr lang="en" sz="3000">
                <a:solidFill>
                  <a:srgbClr val="000000"/>
                </a:solidFill>
              </a:rPr>
              <a:t>Make a folder named TOP SECRET and make user1 the owner</a:t>
            </a:r>
          </a:p>
        </p:txBody>
      </p:sp>
      <p:pic>
        <p:nvPicPr>
          <p:cNvPr id="389" name="Shape 389"/>
          <p:cNvPicPr preferRelativeResize="0"/>
          <p:nvPr/>
        </p:nvPicPr>
        <p:blipFill>
          <a:blip r:embed="rId3">
            <a:alphaModFix/>
          </a:blip>
          <a:stretch>
            <a:fillRect/>
          </a:stretch>
        </p:blipFill>
        <p:spPr>
          <a:xfrm>
            <a:off x="838250" y="2491500"/>
            <a:ext cx="5200650" cy="1428750"/>
          </a:xfrm>
          <a:prstGeom prst="rect">
            <a:avLst/>
          </a:prstGeom>
          <a:noFill/>
          <a:ln>
            <a:noFill/>
          </a:ln>
        </p:spPr>
      </p:pic>
    </p:spTree>
  </p:cSld>
  <p:clrMapOvr>
    <a:masterClrMapping/>
  </p:clrMapOvr>
  <p:transition spd="slow">
    <p:cut/>
  </p:transition>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2" name="Shape 92"/>
        <p:cNvGrpSpPr/>
        <p:nvPr/>
      </p:nvGrpSpPr>
      <p:grpSpPr>
        <a:xfrm>
          <a:off x="0" y="0"/>
          <a:ext cx="0" cy="0"/>
          <a:chOff x="0" y="0"/>
          <a:chExt cx="0" cy="0"/>
        </a:xfrm>
      </p:grpSpPr>
      <p:sp>
        <p:nvSpPr>
          <p:cNvPr id="93" name="Shape 93"/>
          <p:cNvSpPr txBox="1"/>
          <p:nvPr>
            <p:ph type="title"/>
          </p:nvPr>
        </p:nvSpPr>
        <p:spPr>
          <a:xfrm>
            <a:off x="202350" y="0"/>
            <a:ext cx="5324100" cy="1226699"/>
          </a:xfrm>
          <a:prstGeom prst="rect">
            <a:avLst/>
          </a:prstGeom>
        </p:spPr>
        <p:txBody>
          <a:bodyPr anchorCtr="0" anchor="b" bIns="91425" lIns="91425" rIns="91425" tIns="91425">
            <a:noAutofit/>
          </a:bodyPr>
          <a:lstStyle/>
          <a:p>
            <a:pPr lvl="0" rtl="0">
              <a:spcBef>
                <a:spcPts val="0"/>
              </a:spcBef>
              <a:buNone/>
            </a:pPr>
            <a:r>
              <a:rPr lang="en" sz="3000">
                <a:solidFill>
                  <a:srgbClr val="000000"/>
                </a:solidFill>
              </a:rPr>
              <a:t>Update Network Card Drivers</a:t>
            </a:r>
          </a:p>
        </p:txBody>
      </p:sp>
      <p:sp>
        <p:nvSpPr>
          <p:cNvPr id="94" name="Shape 94"/>
          <p:cNvSpPr txBox="1"/>
          <p:nvPr>
            <p:ph idx="1" type="body"/>
          </p:nvPr>
        </p:nvSpPr>
        <p:spPr>
          <a:xfrm>
            <a:off x="364450" y="1314200"/>
            <a:ext cx="3928799" cy="4656599"/>
          </a:xfrm>
          <a:prstGeom prst="rect">
            <a:avLst/>
          </a:prstGeom>
        </p:spPr>
        <p:txBody>
          <a:bodyPr anchorCtr="0" anchor="t" bIns="91425" lIns="91425" rIns="91425" tIns="91425">
            <a:noAutofit/>
          </a:bodyPr>
          <a:lstStyle/>
          <a:p>
            <a:pPr lvl="0" rtl="0">
              <a:spcBef>
                <a:spcPts val="0"/>
              </a:spcBef>
              <a:buNone/>
            </a:pPr>
            <a:r>
              <a:rPr lang="en" sz="3000">
                <a:solidFill>
                  <a:srgbClr val="000000"/>
                </a:solidFill>
              </a:rPr>
              <a:t>Open ‘Device Manager’, expand network adapters, right click adapter and then select ‘Update Driver Software’</a:t>
            </a:r>
          </a:p>
        </p:txBody>
      </p:sp>
      <p:pic>
        <p:nvPicPr>
          <p:cNvPr id="95" name="Shape 95"/>
          <p:cNvPicPr preferRelativeResize="0"/>
          <p:nvPr/>
        </p:nvPicPr>
        <p:blipFill>
          <a:blip r:embed="rId3">
            <a:alphaModFix/>
          </a:blip>
          <a:stretch>
            <a:fillRect/>
          </a:stretch>
        </p:blipFill>
        <p:spPr>
          <a:xfrm>
            <a:off x="4385961" y="762700"/>
            <a:ext cx="4758041" cy="3465300"/>
          </a:xfrm>
          <a:prstGeom prst="rect">
            <a:avLst/>
          </a:prstGeom>
          <a:noFill/>
          <a:ln>
            <a:noFill/>
          </a:ln>
        </p:spPr>
      </p:pic>
      <p:sp>
        <p:nvSpPr>
          <p:cNvPr id="96" name="Shape 96"/>
          <p:cNvSpPr txBox="1"/>
          <p:nvPr/>
        </p:nvSpPr>
        <p:spPr>
          <a:xfrm>
            <a:off x="8418675" y="0"/>
            <a:ext cx="725399" cy="360299"/>
          </a:xfrm>
          <a:prstGeom prst="rect">
            <a:avLst/>
          </a:prstGeom>
          <a:noFill/>
          <a:ln>
            <a:noFill/>
          </a:ln>
        </p:spPr>
        <p:txBody>
          <a:bodyPr anchorCtr="0" anchor="t" bIns="91425" lIns="91425" rIns="91425" tIns="91425">
            <a:noAutofit/>
          </a:bodyPr>
          <a:lstStyle/>
          <a:p>
            <a:pPr lvl="0" rtl="0" algn="r">
              <a:spcBef>
                <a:spcPts val="0"/>
              </a:spcBef>
              <a:buNone/>
            </a:pPr>
            <a:r>
              <a:rPr lang="en"/>
              <a:t>XP/7/8</a:t>
            </a:r>
          </a:p>
        </p:txBody>
      </p:sp>
    </p:spTree>
  </p:cSld>
  <p:clrMapOvr>
    <a:masterClrMapping/>
  </p:clrMapOvr>
  <p:transition spd="slow">
    <p:cut/>
  </p:transition>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93" name="Shape 393"/>
        <p:cNvGrpSpPr/>
        <p:nvPr/>
      </p:nvGrpSpPr>
      <p:grpSpPr>
        <a:xfrm>
          <a:off x="0" y="0"/>
          <a:ext cx="0" cy="0"/>
          <a:chOff x="0" y="0"/>
          <a:chExt cx="0" cy="0"/>
        </a:xfrm>
      </p:grpSpPr>
      <p:sp>
        <p:nvSpPr>
          <p:cNvPr id="394" name="Shape 394"/>
          <p:cNvSpPr txBox="1"/>
          <p:nvPr>
            <p:ph idx="1" type="body"/>
          </p:nvPr>
        </p:nvSpPr>
        <p:spPr>
          <a:xfrm>
            <a:off x="902400" y="1563875"/>
            <a:ext cx="5324100" cy="788699"/>
          </a:xfrm>
          <a:prstGeom prst="rect">
            <a:avLst/>
          </a:prstGeom>
        </p:spPr>
        <p:txBody>
          <a:bodyPr anchorCtr="0" anchor="t" bIns="91425" lIns="91425" rIns="91425" tIns="91425">
            <a:noAutofit/>
          </a:bodyPr>
          <a:lstStyle/>
          <a:p>
            <a:pPr lvl="0" rtl="0">
              <a:spcBef>
                <a:spcPts val="0"/>
              </a:spcBef>
              <a:buNone/>
            </a:pPr>
            <a:r>
              <a:rPr lang="en">
                <a:solidFill>
                  <a:srgbClr val="000000"/>
                </a:solidFill>
              </a:rPr>
              <a:t>This is a message I recieved on my admin account after having taken privileges from everyone but User 1.</a:t>
            </a:r>
          </a:p>
        </p:txBody>
      </p:sp>
      <p:sp>
        <p:nvSpPr>
          <p:cNvPr id="395" name="Shape 395"/>
          <p:cNvSpPr txBox="1"/>
          <p:nvPr>
            <p:ph type="title"/>
          </p:nvPr>
        </p:nvSpPr>
        <p:spPr>
          <a:xfrm>
            <a:off x="838250" y="0"/>
            <a:ext cx="5324100" cy="1632000"/>
          </a:xfrm>
          <a:prstGeom prst="rect">
            <a:avLst/>
          </a:prstGeom>
        </p:spPr>
        <p:txBody>
          <a:bodyPr anchorCtr="0" anchor="t" bIns="91425" lIns="91425" rIns="91425" tIns="91425">
            <a:noAutofit/>
          </a:bodyPr>
          <a:lstStyle/>
          <a:p>
            <a:pPr lvl="0" rtl="0">
              <a:spcBef>
                <a:spcPts val="0"/>
              </a:spcBef>
              <a:buNone/>
            </a:pPr>
            <a:r>
              <a:rPr lang="en" sz="3000">
                <a:solidFill>
                  <a:srgbClr val="000000"/>
                </a:solidFill>
              </a:rPr>
              <a:t>Deny access to TOP SECRET to anyone except user1</a:t>
            </a:r>
          </a:p>
        </p:txBody>
      </p:sp>
      <p:pic>
        <p:nvPicPr>
          <p:cNvPr id="396" name="Shape 396"/>
          <p:cNvPicPr preferRelativeResize="0"/>
          <p:nvPr/>
        </p:nvPicPr>
        <p:blipFill>
          <a:blip r:embed="rId3">
            <a:alphaModFix/>
          </a:blip>
          <a:stretch>
            <a:fillRect/>
          </a:stretch>
        </p:blipFill>
        <p:spPr>
          <a:xfrm>
            <a:off x="902387" y="2352575"/>
            <a:ext cx="3400425" cy="1238250"/>
          </a:xfrm>
          <a:prstGeom prst="rect">
            <a:avLst/>
          </a:prstGeom>
          <a:noFill/>
          <a:ln>
            <a:noFill/>
          </a:ln>
        </p:spPr>
      </p:pic>
    </p:spTree>
  </p:cSld>
  <p:clrMapOvr>
    <a:masterClrMapping/>
  </p:clrMapOvr>
  <p:transition spd="slow">
    <p:cut/>
  </p:transition>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00" name="Shape 400"/>
        <p:cNvGrpSpPr/>
        <p:nvPr/>
      </p:nvGrpSpPr>
      <p:grpSpPr>
        <a:xfrm>
          <a:off x="0" y="0"/>
          <a:ext cx="0" cy="0"/>
          <a:chOff x="0" y="0"/>
          <a:chExt cx="0" cy="0"/>
        </a:xfrm>
      </p:grpSpPr>
      <p:sp>
        <p:nvSpPr>
          <p:cNvPr id="401" name="Shape 401"/>
          <p:cNvSpPr txBox="1"/>
          <p:nvPr>
            <p:ph idx="1" type="body"/>
          </p:nvPr>
        </p:nvSpPr>
        <p:spPr>
          <a:xfrm>
            <a:off x="838250" y="1007825"/>
            <a:ext cx="5324100" cy="1269899"/>
          </a:xfrm>
          <a:prstGeom prst="rect">
            <a:avLst/>
          </a:prstGeom>
        </p:spPr>
        <p:txBody>
          <a:bodyPr anchorCtr="0" anchor="t" bIns="91425" lIns="91425" rIns="91425" tIns="91425">
            <a:noAutofit/>
          </a:bodyPr>
          <a:lstStyle/>
          <a:p>
            <a:pPr lvl="0" rtl="0">
              <a:spcBef>
                <a:spcPts val="0"/>
              </a:spcBef>
              <a:buNone/>
            </a:pPr>
            <a:r>
              <a:rPr lang="en">
                <a:solidFill>
                  <a:srgbClr val="000000"/>
                </a:solidFill>
              </a:rPr>
              <a:t>After deleting user 1 I was able to access the TOP SECRET folder again because it no longer had an owner, as such I was able to take ownership of the folder and change permissions to allow myself back in.</a:t>
            </a:r>
          </a:p>
        </p:txBody>
      </p:sp>
      <p:sp>
        <p:nvSpPr>
          <p:cNvPr id="402" name="Shape 402"/>
          <p:cNvSpPr txBox="1"/>
          <p:nvPr>
            <p:ph type="title"/>
          </p:nvPr>
        </p:nvSpPr>
        <p:spPr>
          <a:xfrm>
            <a:off x="838250" y="0"/>
            <a:ext cx="5324100" cy="1007700"/>
          </a:xfrm>
          <a:prstGeom prst="rect">
            <a:avLst/>
          </a:prstGeom>
        </p:spPr>
        <p:txBody>
          <a:bodyPr anchorCtr="0" anchor="t" bIns="91425" lIns="91425" rIns="91425" tIns="91425">
            <a:noAutofit/>
          </a:bodyPr>
          <a:lstStyle/>
          <a:p>
            <a:pPr lvl="0" rtl="0">
              <a:spcBef>
                <a:spcPts val="0"/>
              </a:spcBef>
              <a:buNone/>
            </a:pPr>
            <a:r>
              <a:rPr lang="en" sz="3000">
                <a:solidFill>
                  <a:srgbClr val="000000"/>
                </a:solidFill>
              </a:rPr>
              <a:t>Delete user1 and access TOP SECRET</a:t>
            </a:r>
          </a:p>
        </p:txBody>
      </p:sp>
      <p:pic>
        <p:nvPicPr>
          <p:cNvPr id="403" name="Shape 403"/>
          <p:cNvPicPr preferRelativeResize="0"/>
          <p:nvPr/>
        </p:nvPicPr>
        <p:blipFill>
          <a:blip r:embed="rId3">
            <a:alphaModFix/>
          </a:blip>
          <a:stretch>
            <a:fillRect/>
          </a:stretch>
        </p:blipFill>
        <p:spPr>
          <a:xfrm>
            <a:off x="-12" y="2277712"/>
            <a:ext cx="6924675" cy="2143125"/>
          </a:xfrm>
          <a:prstGeom prst="rect">
            <a:avLst/>
          </a:prstGeom>
          <a:noFill/>
          <a:ln>
            <a:noFill/>
          </a:ln>
        </p:spPr>
      </p:pic>
      <p:pic>
        <p:nvPicPr>
          <p:cNvPr id="404" name="Shape 404"/>
          <p:cNvPicPr preferRelativeResize="0"/>
          <p:nvPr/>
        </p:nvPicPr>
        <p:blipFill>
          <a:blip r:embed="rId4">
            <a:alphaModFix/>
          </a:blip>
          <a:stretch>
            <a:fillRect/>
          </a:stretch>
        </p:blipFill>
        <p:spPr>
          <a:xfrm>
            <a:off x="1492725" y="4000500"/>
            <a:ext cx="7600950" cy="1143000"/>
          </a:xfrm>
          <a:prstGeom prst="rect">
            <a:avLst/>
          </a:prstGeom>
          <a:noFill/>
          <a:ln>
            <a:noFill/>
          </a:ln>
        </p:spPr>
      </p:pic>
      <p:sp>
        <p:nvSpPr>
          <p:cNvPr id="405" name="Shape 405"/>
          <p:cNvSpPr/>
          <p:nvPr/>
        </p:nvSpPr>
        <p:spPr>
          <a:xfrm>
            <a:off x="1571925" y="4010000"/>
            <a:ext cx="1005299" cy="288599"/>
          </a:xfrm>
          <a:prstGeom prst="ellipse">
            <a:avLst/>
          </a:prstGeom>
          <a:noFill/>
          <a:ln cap="flat" cmpd="sng" w="19050">
            <a:solidFill>
              <a:srgbClr val="FF0000"/>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406" name="Shape 406"/>
          <p:cNvSpPr/>
          <p:nvPr/>
        </p:nvSpPr>
        <p:spPr>
          <a:xfrm>
            <a:off x="2042425" y="4897550"/>
            <a:ext cx="2235000" cy="246000"/>
          </a:xfrm>
          <a:prstGeom prst="ellipse">
            <a:avLst/>
          </a:prstGeom>
          <a:noFill/>
          <a:ln cap="flat" cmpd="sng" w="19050">
            <a:solidFill>
              <a:srgbClr val="FF0000"/>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Tree>
  </p:cSld>
  <p:clrMapOvr>
    <a:masterClrMapping/>
  </p:clrMapOvr>
  <p:transition spd="slow">
    <p:cut/>
  </p:transition>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10" name="Shape 410"/>
        <p:cNvGrpSpPr/>
        <p:nvPr/>
      </p:nvGrpSpPr>
      <p:grpSpPr>
        <a:xfrm>
          <a:off x="0" y="0"/>
          <a:ext cx="0" cy="0"/>
          <a:chOff x="0" y="0"/>
          <a:chExt cx="0" cy="0"/>
        </a:xfrm>
      </p:grpSpPr>
      <p:sp>
        <p:nvSpPr>
          <p:cNvPr id="411" name="Shape 411"/>
          <p:cNvSpPr txBox="1"/>
          <p:nvPr>
            <p:ph idx="1" type="body"/>
          </p:nvPr>
        </p:nvSpPr>
        <p:spPr>
          <a:xfrm>
            <a:off x="838250" y="2419350"/>
            <a:ext cx="5324100" cy="2255700"/>
          </a:xfrm>
          <a:prstGeom prst="rect">
            <a:avLst/>
          </a:prstGeom>
        </p:spPr>
        <p:txBody>
          <a:bodyPr anchorCtr="0" anchor="t" bIns="91425" lIns="91425" rIns="91425" tIns="91425">
            <a:noAutofit/>
          </a:bodyPr>
          <a:lstStyle/>
          <a:p>
            <a:pPr lvl="0" rtl="0">
              <a:spcBef>
                <a:spcPts val="0"/>
              </a:spcBef>
              <a:buNone/>
            </a:pPr>
            <a:r>
              <a:t/>
            </a:r>
            <a:endParaRPr sz="3000">
              <a:solidFill>
                <a:srgbClr val="000000"/>
              </a:solidFill>
            </a:endParaRPr>
          </a:p>
        </p:txBody>
      </p:sp>
      <p:sp>
        <p:nvSpPr>
          <p:cNvPr id="412" name="Shape 412"/>
          <p:cNvSpPr txBox="1"/>
          <p:nvPr>
            <p:ph type="title"/>
          </p:nvPr>
        </p:nvSpPr>
        <p:spPr>
          <a:xfrm>
            <a:off x="50" y="0"/>
            <a:ext cx="9144000" cy="1632000"/>
          </a:xfrm>
          <a:prstGeom prst="rect">
            <a:avLst/>
          </a:prstGeom>
        </p:spPr>
        <p:txBody>
          <a:bodyPr anchorCtr="0" anchor="t" bIns="91425" lIns="91425" rIns="91425" tIns="91425">
            <a:noAutofit/>
          </a:bodyPr>
          <a:lstStyle/>
          <a:p>
            <a:pPr rtl="0">
              <a:spcBef>
                <a:spcPts val="0"/>
              </a:spcBef>
              <a:buNone/>
            </a:pPr>
            <a:r>
              <a:rPr lang="en" sz="3000">
                <a:solidFill>
                  <a:srgbClr val="000000"/>
                </a:solidFill>
              </a:rPr>
              <a:t>Add user1 and create a folder called SHARE which is shared so that users1 - 5 can read, 5-10 can write, and group 3 has full access</a:t>
            </a:r>
          </a:p>
          <a:p>
            <a:pPr lvl="0" rtl="0">
              <a:spcBef>
                <a:spcPts val="0"/>
              </a:spcBef>
              <a:buNone/>
            </a:pPr>
            <a:r>
              <a:t/>
            </a:r>
            <a:endParaRPr sz="3000">
              <a:solidFill>
                <a:srgbClr val="000000"/>
              </a:solidFill>
            </a:endParaRPr>
          </a:p>
        </p:txBody>
      </p:sp>
      <p:pic>
        <p:nvPicPr>
          <p:cNvPr id="413" name="Shape 413"/>
          <p:cNvPicPr preferRelativeResize="0"/>
          <p:nvPr/>
        </p:nvPicPr>
        <p:blipFill>
          <a:blip r:embed="rId3">
            <a:alphaModFix/>
          </a:blip>
          <a:stretch>
            <a:fillRect/>
          </a:stretch>
        </p:blipFill>
        <p:spPr>
          <a:xfrm>
            <a:off x="50" y="1632000"/>
            <a:ext cx="2747787" cy="3511500"/>
          </a:xfrm>
          <a:prstGeom prst="rect">
            <a:avLst/>
          </a:prstGeom>
          <a:noFill/>
          <a:ln>
            <a:noFill/>
          </a:ln>
        </p:spPr>
      </p:pic>
      <p:pic>
        <p:nvPicPr>
          <p:cNvPr id="414" name="Shape 414"/>
          <p:cNvPicPr preferRelativeResize="0"/>
          <p:nvPr/>
        </p:nvPicPr>
        <p:blipFill>
          <a:blip r:embed="rId4">
            <a:alphaModFix/>
          </a:blip>
          <a:stretch>
            <a:fillRect/>
          </a:stretch>
        </p:blipFill>
        <p:spPr>
          <a:xfrm>
            <a:off x="3198150" y="1591116"/>
            <a:ext cx="2747799" cy="3593270"/>
          </a:xfrm>
          <a:prstGeom prst="rect">
            <a:avLst/>
          </a:prstGeom>
          <a:noFill/>
          <a:ln>
            <a:noFill/>
          </a:ln>
        </p:spPr>
      </p:pic>
      <p:pic>
        <p:nvPicPr>
          <p:cNvPr id="415" name="Shape 415"/>
          <p:cNvPicPr preferRelativeResize="0"/>
          <p:nvPr/>
        </p:nvPicPr>
        <p:blipFill>
          <a:blip r:embed="rId5">
            <a:alphaModFix/>
          </a:blip>
          <a:stretch>
            <a:fillRect/>
          </a:stretch>
        </p:blipFill>
        <p:spPr>
          <a:xfrm>
            <a:off x="6396247" y="1617306"/>
            <a:ext cx="2747800" cy="3542618"/>
          </a:xfrm>
          <a:prstGeom prst="rect">
            <a:avLst/>
          </a:prstGeom>
          <a:noFill/>
          <a:ln>
            <a:noFill/>
          </a:ln>
        </p:spPr>
      </p:pic>
    </p:spTree>
  </p:cSld>
  <p:clrMapOvr>
    <a:masterClrMapping/>
  </p:clrMapOvr>
  <p:transition spd="slow">
    <p:cut/>
  </p:transition>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19" name="Shape 419"/>
        <p:cNvGrpSpPr/>
        <p:nvPr/>
      </p:nvGrpSpPr>
      <p:grpSpPr>
        <a:xfrm>
          <a:off x="0" y="0"/>
          <a:ext cx="0" cy="0"/>
          <a:chOff x="0" y="0"/>
          <a:chExt cx="0" cy="0"/>
        </a:xfrm>
      </p:grpSpPr>
      <p:sp>
        <p:nvSpPr>
          <p:cNvPr id="420" name="Shape 420"/>
          <p:cNvSpPr txBox="1"/>
          <p:nvPr>
            <p:ph idx="1" type="body"/>
          </p:nvPr>
        </p:nvSpPr>
        <p:spPr>
          <a:xfrm>
            <a:off x="838250" y="2419350"/>
            <a:ext cx="5324100" cy="2255700"/>
          </a:xfrm>
          <a:prstGeom prst="rect">
            <a:avLst/>
          </a:prstGeom>
        </p:spPr>
        <p:txBody>
          <a:bodyPr anchorCtr="0" anchor="t" bIns="91425" lIns="91425" rIns="91425" tIns="91425">
            <a:noAutofit/>
          </a:bodyPr>
          <a:lstStyle/>
          <a:p>
            <a:pPr lvl="0" rtl="0">
              <a:spcBef>
                <a:spcPts val="0"/>
              </a:spcBef>
              <a:buNone/>
            </a:pPr>
            <a:r>
              <a:t/>
            </a:r>
            <a:endParaRPr sz="3000">
              <a:solidFill>
                <a:srgbClr val="000000"/>
              </a:solidFill>
            </a:endParaRPr>
          </a:p>
        </p:txBody>
      </p:sp>
      <p:sp>
        <p:nvSpPr>
          <p:cNvPr id="421" name="Shape 421"/>
          <p:cNvSpPr txBox="1"/>
          <p:nvPr>
            <p:ph type="title"/>
          </p:nvPr>
        </p:nvSpPr>
        <p:spPr>
          <a:xfrm>
            <a:off x="838250" y="0"/>
            <a:ext cx="5324100" cy="1632000"/>
          </a:xfrm>
          <a:prstGeom prst="rect">
            <a:avLst/>
          </a:prstGeom>
        </p:spPr>
        <p:txBody>
          <a:bodyPr anchorCtr="0" anchor="t" bIns="91425" lIns="91425" rIns="91425" tIns="91425">
            <a:noAutofit/>
          </a:bodyPr>
          <a:lstStyle/>
          <a:p>
            <a:pPr lvl="0" rtl="0">
              <a:spcBef>
                <a:spcPts val="0"/>
              </a:spcBef>
              <a:buNone/>
            </a:pPr>
            <a:r>
              <a:rPr lang="en" sz="3000">
                <a:solidFill>
                  <a:srgbClr val="000000"/>
                </a:solidFill>
              </a:rPr>
              <a:t>Give admin ownership of the share folder</a:t>
            </a:r>
          </a:p>
        </p:txBody>
      </p:sp>
      <p:pic>
        <p:nvPicPr>
          <p:cNvPr id="422" name="Shape 422"/>
          <p:cNvPicPr preferRelativeResize="0"/>
          <p:nvPr/>
        </p:nvPicPr>
        <p:blipFill>
          <a:blip r:embed="rId3">
            <a:alphaModFix/>
          </a:blip>
          <a:stretch>
            <a:fillRect/>
          </a:stretch>
        </p:blipFill>
        <p:spPr>
          <a:xfrm>
            <a:off x="9" y="1138725"/>
            <a:ext cx="9144000" cy="2852257"/>
          </a:xfrm>
          <a:prstGeom prst="rect">
            <a:avLst/>
          </a:prstGeom>
          <a:noFill/>
          <a:ln>
            <a:noFill/>
          </a:ln>
        </p:spPr>
      </p:pic>
    </p:spTree>
  </p:cSld>
  <p:clrMapOvr>
    <a:masterClrMapping/>
  </p:clrMapOvr>
  <p:transition spd="slow">
    <p:cut/>
  </p:transition>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26" name="Shape 426"/>
        <p:cNvGrpSpPr/>
        <p:nvPr/>
      </p:nvGrpSpPr>
      <p:grpSpPr>
        <a:xfrm>
          <a:off x="0" y="0"/>
          <a:ext cx="0" cy="0"/>
          <a:chOff x="0" y="0"/>
          <a:chExt cx="0" cy="0"/>
        </a:xfrm>
      </p:grpSpPr>
      <p:sp>
        <p:nvSpPr>
          <p:cNvPr id="427" name="Shape 427"/>
          <p:cNvSpPr txBox="1"/>
          <p:nvPr>
            <p:ph idx="1" type="body"/>
          </p:nvPr>
        </p:nvSpPr>
        <p:spPr>
          <a:xfrm>
            <a:off x="0" y="618575"/>
            <a:ext cx="9144000" cy="4524899"/>
          </a:xfrm>
          <a:prstGeom prst="rect">
            <a:avLst/>
          </a:prstGeom>
        </p:spPr>
        <p:txBody>
          <a:bodyPr anchorCtr="0" anchor="t" bIns="91425" lIns="91425" rIns="91425" tIns="91425">
            <a:noAutofit/>
          </a:bodyPr>
          <a:lstStyle/>
          <a:p>
            <a:pPr lvl="0" rtl="0">
              <a:spcBef>
                <a:spcPts val="0"/>
              </a:spcBef>
              <a:buNone/>
            </a:pPr>
            <a:r>
              <a:rPr lang="en" sz="3000">
                <a:solidFill>
                  <a:srgbClr val="000000"/>
                </a:solidFill>
              </a:rPr>
              <a:t>In 2006 Windows came out with  new version that made significant changes. Both are now included in Windows and can be enabled/disabled separately. The version numbers are 10 and 20 with 10 being 1 and 20 being 2.</a:t>
            </a:r>
          </a:p>
        </p:txBody>
      </p:sp>
      <p:sp>
        <p:nvSpPr>
          <p:cNvPr id="428" name="Shape 428"/>
          <p:cNvSpPr txBox="1"/>
          <p:nvPr>
            <p:ph type="title"/>
          </p:nvPr>
        </p:nvSpPr>
        <p:spPr>
          <a:xfrm>
            <a:off x="0" y="0"/>
            <a:ext cx="5324100" cy="697200"/>
          </a:xfrm>
          <a:prstGeom prst="rect">
            <a:avLst/>
          </a:prstGeom>
        </p:spPr>
        <p:txBody>
          <a:bodyPr anchorCtr="0" anchor="t" bIns="91425" lIns="91425" rIns="91425" tIns="91425">
            <a:noAutofit/>
          </a:bodyPr>
          <a:lstStyle/>
          <a:p>
            <a:pPr lvl="0" rtl="0">
              <a:spcBef>
                <a:spcPts val="0"/>
              </a:spcBef>
              <a:buNone/>
            </a:pPr>
            <a:r>
              <a:rPr lang="en" sz="3000">
                <a:solidFill>
                  <a:srgbClr val="000000"/>
                </a:solidFill>
              </a:rPr>
              <a:t>Enable smb signing</a:t>
            </a:r>
          </a:p>
        </p:txBody>
      </p:sp>
    </p:spTree>
  </p:cSld>
  <p:clrMapOvr>
    <a:masterClrMapping/>
  </p:clrMapOvr>
  <p:transition spd="slow">
    <p:cut/>
  </p:transition>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32" name="Shape 432"/>
        <p:cNvGrpSpPr/>
        <p:nvPr/>
      </p:nvGrpSpPr>
      <p:grpSpPr>
        <a:xfrm>
          <a:off x="0" y="0"/>
          <a:ext cx="0" cy="0"/>
          <a:chOff x="0" y="0"/>
          <a:chExt cx="0" cy="0"/>
        </a:xfrm>
      </p:grpSpPr>
      <p:sp>
        <p:nvSpPr>
          <p:cNvPr id="433" name="Shape 433"/>
          <p:cNvSpPr txBox="1"/>
          <p:nvPr>
            <p:ph idx="1" type="body"/>
          </p:nvPr>
        </p:nvSpPr>
        <p:spPr>
          <a:xfrm>
            <a:off x="0" y="618575"/>
            <a:ext cx="9144000" cy="4524899"/>
          </a:xfrm>
          <a:prstGeom prst="rect">
            <a:avLst/>
          </a:prstGeom>
          <a:noFill/>
        </p:spPr>
        <p:txBody>
          <a:bodyPr anchorCtr="0" anchor="t" bIns="91425" lIns="91425" rIns="91425" tIns="91425">
            <a:noAutofit/>
          </a:bodyPr>
          <a:lstStyle/>
          <a:p>
            <a:pPr rtl="0">
              <a:spcBef>
                <a:spcPts val="0"/>
              </a:spcBef>
              <a:buNone/>
            </a:pPr>
            <a:r>
              <a:rPr lang="en" sz="3000">
                <a:solidFill>
                  <a:srgbClr val="000000"/>
                </a:solidFill>
              </a:rPr>
              <a:t>To enable SMB use the following commands:</a:t>
            </a:r>
          </a:p>
          <a:p>
            <a:pPr lvl="0" rtl="0">
              <a:lnSpc>
                <a:spcPct val="120000"/>
              </a:lnSpc>
              <a:spcBef>
                <a:spcPts val="0"/>
              </a:spcBef>
              <a:buClr>
                <a:schemeClr val="dk1"/>
              </a:buClr>
              <a:buSzPct val="36666"/>
              <a:buFont typeface="Arial"/>
              <a:buNone/>
            </a:pPr>
            <a:r>
              <a:rPr lang="en" sz="3000">
                <a:solidFill>
                  <a:srgbClr val="000000"/>
                </a:solidFill>
              </a:rPr>
              <a:t>	</a:t>
            </a:r>
            <a:r>
              <a:rPr b="1" lang="en" sz="1800">
                <a:solidFill>
                  <a:srgbClr val="333333"/>
                </a:solidFill>
                <a:latin typeface="Arial"/>
                <a:ea typeface="Arial"/>
                <a:cs typeface="Arial"/>
                <a:sym typeface="Arial"/>
              </a:rPr>
              <a:t>sc.exe config lanmanworkstation depend= bowser/mrxsmb10/mrxsmb20/nsi </a:t>
            </a:r>
          </a:p>
          <a:p>
            <a:pPr indent="457200" rtl="0">
              <a:spcBef>
                <a:spcPts val="0"/>
              </a:spcBef>
              <a:buNone/>
            </a:pPr>
            <a:r>
              <a:rPr b="1" lang="en" sz="1800">
                <a:solidFill>
                  <a:srgbClr val="333333"/>
                </a:solidFill>
                <a:latin typeface="Arial"/>
                <a:ea typeface="Arial"/>
                <a:cs typeface="Arial"/>
                <a:sym typeface="Arial"/>
              </a:rPr>
              <a:t>sc.exe config mrxsmb&lt;version-number&gt; start= auto</a:t>
            </a:r>
          </a:p>
          <a:p>
            <a:pPr indent="457200" rtl="0">
              <a:spcBef>
                <a:spcPts val="0"/>
              </a:spcBef>
              <a:buNone/>
            </a:pPr>
            <a:r>
              <a:t/>
            </a:r>
            <a:endParaRPr b="1" sz="1800">
              <a:solidFill>
                <a:srgbClr val="333333"/>
              </a:solidFill>
              <a:latin typeface="Arial"/>
              <a:ea typeface="Arial"/>
              <a:cs typeface="Arial"/>
              <a:sym typeface="Arial"/>
            </a:endParaRPr>
          </a:p>
          <a:p>
            <a:pPr indent="0" marL="0" rtl="0">
              <a:spcBef>
                <a:spcPts val="0"/>
              </a:spcBef>
              <a:buNone/>
            </a:pPr>
            <a:r>
              <a:rPr lang="en" sz="3000">
                <a:solidFill>
                  <a:schemeClr val="dk1"/>
                </a:solidFill>
              </a:rPr>
              <a:t>To disable:</a:t>
            </a:r>
          </a:p>
          <a:p>
            <a:pPr indent="0" lvl="0" marL="0" rtl="0">
              <a:spcBef>
                <a:spcPts val="0"/>
              </a:spcBef>
              <a:buNone/>
            </a:pPr>
            <a:r>
              <a:t/>
            </a:r>
            <a:endParaRPr sz="800">
              <a:solidFill>
                <a:schemeClr val="dk1"/>
              </a:solidFill>
            </a:endParaRPr>
          </a:p>
          <a:p>
            <a:pPr indent="457200" lvl="0" marL="0" rtl="0">
              <a:lnSpc>
                <a:spcPct val="120000"/>
              </a:lnSpc>
              <a:spcBef>
                <a:spcPts val="0"/>
              </a:spcBef>
              <a:buNone/>
            </a:pPr>
            <a:r>
              <a:rPr b="1" lang="en" sz="1800">
                <a:solidFill>
                  <a:srgbClr val="333333"/>
                </a:solidFill>
                <a:latin typeface="Arial"/>
                <a:ea typeface="Arial"/>
                <a:cs typeface="Arial"/>
                <a:sym typeface="Arial"/>
              </a:rPr>
              <a:t>sc.exe config lanmanworkstation depend=</a:t>
            </a:r>
          </a:p>
          <a:p>
            <a:pPr indent="457200" lvl="0" marL="457200" rtl="0">
              <a:lnSpc>
                <a:spcPct val="120000"/>
              </a:lnSpc>
              <a:spcBef>
                <a:spcPts val="0"/>
              </a:spcBef>
              <a:buClr>
                <a:schemeClr val="dk1"/>
              </a:buClr>
              <a:buSzPct val="61111"/>
              <a:buFont typeface="Arial"/>
              <a:buNone/>
            </a:pPr>
            <a:r>
              <a:rPr b="1" lang="en" sz="1800">
                <a:solidFill>
                  <a:srgbClr val="333333"/>
                </a:solidFill>
                <a:latin typeface="Arial"/>
                <a:ea typeface="Arial"/>
                <a:cs typeface="Arial"/>
                <a:sym typeface="Arial"/>
              </a:rPr>
              <a:t> bowser/mrxsmb&lt;version-number&gt;/nsi </a:t>
            </a:r>
          </a:p>
          <a:p>
            <a:pPr indent="457200" marL="0" rtl="0">
              <a:spcBef>
                <a:spcPts val="0"/>
              </a:spcBef>
              <a:buNone/>
            </a:pPr>
            <a:r>
              <a:rPr b="1" lang="en" sz="1800">
                <a:solidFill>
                  <a:srgbClr val="333333"/>
                </a:solidFill>
                <a:latin typeface="Arial"/>
                <a:ea typeface="Arial"/>
                <a:cs typeface="Arial"/>
                <a:sym typeface="Arial"/>
              </a:rPr>
              <a:t>sc.exe config mrxsmb&lt;version-number&gt; start= disabled</a:t>
            </a:r>
          </a:p>
          <a:p>
            <a:pPr indent="0" lvl="0" marL="0" rtl="0">
              <a:spcBef>
                <a:spcPts val="0"/>
              </a:spcBef>
              <a:buNone/>
            </a:pPr>
            <a:r>
              <a:rPr lang="en" sz="1800">
                <a:solidFill>
                  <a:schemeClr val="dk1"/>
                </a:solidFill>
              </a:rPr>
              <a:t>	</a:t>
            </a:r>
          </a:p>
        </p:txBody>
      </p:sp>
      <p:sp>
        <p:nvSpPr>
          <p:cNvPr id="434" name="Shape 434"/>
          <p:cNvSpPr txBox="1"/>
          <p:nvPr>
            <p:ph type="title"/>
          </p:nvPr>
        </p:nvSpPr>
        <p:spPr>
          <a:xfrm>
            <a:off x="0" y="0"/>
            <a:ext cx="5324100" cy="697200"/>
          </a:xfrm>
          <a:prstGeom prst="rect">
            <a:avLst/>
          </a:prstGeom>
        </p:spPr>
        <p:txBody>
          <a:bodyPr anchorCtr="0" anchor="t" bIns="91425" lIns="91425" rIns="91425" tIns="91425">
            <a:noAutofit/>
          </a:bodyPr>
          <a:lstStyle/>
          <a:p>
            <a:pPr lvl="0" rtl="0">
              <a:spcBef>
                <a:spcPts val="0"/>
              </a:spcBef>
              <a:buNone/>
            </a:pPr>
            <a:r>
              <a:rPr lang="en" sz="3000">
                <a:solidFill>
                  <a:srgbClr val="000000"/>
                </a:solidFill>
              </a:rPr>
              <a:t>Enable smb signing</a:t>
            </a:r>
          </a:p>
        </p:txBody>
      </p:sp>
    </p:spTree>
  </p:cSld>
  <p:clrMapOvr>
    <a:masterClrMapping/>
  </p:clrMapOvr>
  <p:transition spd="slow">
    <p:cut/>
  </p:transition>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38" name="Shape 438"/>
        <p:cNvGrpSpPr/>
        <p:nvPr/>
      </p:nvGrpSpPr>
      <p:grpSpPr>
        <a:xfrm>
          <a:off x="0" y="0"/>
          <a:ext cx="0" cy="0"/>
          <a:chOff x="0" y="0"/>
          <a:chExt cx="0" cy="0"/>
        </a:xfrm>
      </p:grpSpPr>
      <p:sp>
        <p:nvSpPr>
          <p:cNvPr id="439" name="Shape 439"/>
          <p:cNvSpPr txBox="1"/>
          <p:nvPr>
            <p:ph idx="1" type="body"/>
          </p:nvPr>
        </p:nvSpPr>
        <p:spPr>
          <a:xfrm>
            <a:off x="838250" y="1959525"/>
            <a:ext cx="5324100" cy="3183900"/>
          </a:xfrm>
          <a:prstGeom prst="rect">
            <a:avLst/>
          </a:prstGeom>
        </p:spPr>
        <p:txBody>
          <a:bodyPr anchorCtr="0" anchor="t" bIns="91425" lIns="91425" rIns="91425" tIns="91425">
            <a:noAutofit/>
          </a:bodyPr>
          <a:lstStyle/>
          <a:p>
            <a:pPr lvl="0" rtl="0">
              <a:spcBef>
                <a:spcPts val="0"/>
              </a:spcBef>
              <a:buNone/>
            </a:pPr>
            <a:r>
              <a:rPr lang="en" sz="3000">
                <a:solidFill>
                  <a:srgbClr val="000000"/>
                </a:solidFill>
              </a:rPr>
              <a:t>Use the auditing method shown earlier in the presentation to audit functions of the SHARE folder.</a:t>
            </a:r>
          </a:p>
        </p:txBody>
      </p:sp>
      <p:sp>
        <p:nvSpPr>
          <p:cNvPr id="440" name="Shape 440"/>
          <p:cNvSpPr txBox="1"/>
          <p:nvPr>
            <p:ph type="title"/>
          </p:nvPr>
        </p:nvSpPr>
        <p:spPr>
          <a:xfrm>
            <a:off x="838250" y="0"/>
            <a:ext cx="5324100" cy="1959599"/>
          </a:xfrm>
          <a:prstGeom prst="rect">
            <a:avLst/>
          </a:prstGeom>
        </p:spPr>
        <p:txBody>
          <a:bodyPr anchorCtr="0" anchor="t" bIns="91425" lIns="91425" rIns="91425" tIns="91425">
            <a:noAutofit/>
          </a:bodyPr>
          <a:lstStyle/>
          <a:p>
            <a:pPr lvl="0" rtl="0">
              <a:spcBef>
                <a:spcPts val="0"/>
              </a:spcBef>
              <a:buNone/>
            </a:pPr>
            <a:r>
              <a:rPr lang="en" sz="3000">
                <a:solidFill>
                  <a:srgbClr val="000000"/>
                </a:solidFill>
              </a:rPr>
              <a:t>Audit when a folder, subfolder, and file is deleted by the user in the share directory</a:t>
            </a:r>
          </a:p>
        </p:txBody>
      </p:sp>
    </p:spTree>
  </p:cSld>
  <p:clrMapOvr>
    <a:masterClrMapping/>
  </p:clrMapOvr>
  <p:transition spd="slow">
    <p:cut/>
  </p:transition>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44" name="Shape 444"/>
        <p:cNvGrpSpPr/>
        <p:nvPr/>
      </p:nvGrpSpPr>
      <p:grpSpPr>
        <a:xfrm>
          <a:off x="0" y="0"/>
          <a:ext cx="0" cy="0"/>
          <a:chOff x="0" y="0"/>
          <a:chExt cx="0" cy="0"/>
        </a:xfrm>
      </p:grpSpPr>
      <p:sp>
        <p:nvSpPr>
          <p:cNvPr id="445" name="Shape 445"/>
          <p:cNvSpPr txBox="1"/>
          <p:nvPr>
            <p:ph idx="1" type="body"/>
          </p:nvPr>
        </p:nvSpPr>
        <p:spPr>
          <a:xfrm>
            <a:off x="0" y="1091250"/>
            <a:ext cx="5663699" cy="4052100"/>
          </a:xfrm>
          <a:prstGeom prst="rect">
            <a:avLst/>
          </a:prstGeom>
        </p:spPr>
        <p:txBody>
          <a:bodyPr anchorCtr="0" anchor="t" bIns="91425" lIns="91425" rIns="91425" tIns="91425">
            <a:noAutofit/>
          </a:bodyPr>
          <a:lstStyle/>
          <a:p>
            <a:pPr lvl="0" rtl="0">
              <a:spcBef>
                <a:spcPts val="0"/>
              </a:spcBef>
              <a:buNone/>
            </a:pPr>
            <a:r>
              <a:rPr lang="en" sz="3000">
                <a:solidFill>
                  <a:srgbClr val="000000"/>
                </a:solidFill>
              </a:rPr>
              <a:t>Open the folder properties and set maximum amount of users.</a:t>
            </a:r>
          </a:p>
        </p:txBody>
      </p:sp>
      <p:sp>
        <p:nvSpPr>
          <p:cNvPr id="446" name="Shape 446"/>
          <p:cNvSpPr txBox="1"/>
          <p:nvPr>
            <p:ph type="title"/>
          </p:nvPr>
        </p:nvSpPr>
        <p:spPr>
          <a:xfrm>
            <a:off x="686550" y="0"/>
            <a:ext cx="7371899" cy="1091100"/>
          </a:xfrm>
          <a:prstGeom prst="rect">
            <a:avLst/>
          </a:prstGeom>
        </p:spPr>
        <p:txBody>
          <a:bodyPr anchorCtr="0" anchor="t" bIns="91425" lIns="91425" rIns="91425" tIns="91425">
            <a:noAutofit/>
          </a:bodyPr>
          <a:lstStyle/>
          <a:p>
            <a:pPr lvl="0" rtl="0">
              <a:spcBef>
                <a:spcPts val="0"/>
              </a:spcBef>
              <a:buNone/>
            </a:pPr>
            <a:r>
              <a:rPr lang="en" sz="3000">
                <a:solidFill>
                  <a:srgbClr val="000000"/>
                </a:solidFill>
              </a:rPr>
              <a:t>Limit the simultaneous connections to 10 for the share folder</a:t>
            </a:r>
          </a:p>
          <a:p>
            <a:pPr lvl="0" rtl="0">
              <a:spcBef>
                <a:spcPts val="0"/>
              </a:spcBef>
              <a:buNone/>
            </a:pPr>
            <a:r>
              <a:t/>
            </a:r>
            <a:endParaRPr sz="3000">
              <a:solidFill>
                <a:srgbClr val="000000"/>
              </a:solidFill>
            </a:endParaRPr>
          </a:p>
        </p:txBody>
      </p:sp>
      <p:pic>
        <p:nvPicPr>
          <p:cNvPr id="447" name="Shape 447"/>
          <p:cNvPicPr preferRelativeResize="0"/>
          <p:nvPr/>
        </p:nvPicPr>
        <p:blipFill>
          <a:blip r:embed="rId3">
            <a:alphaModFix/>
          </a:blip>
          <a:stretch>
            <a:fillRect/>
          </a:stretch>
        </p:blipFill>
        <p:spPr>
          <a:xfrm>
            <a:off x="5663650" y="619025"/>
            <a:ext cx="3480350" cy="4524474"/>
          </a:xfrm>
          <a:prstGeom prst="rect">
            <a:avLst/>
          </a:prstGeom>
          <a:noFill/>
          <a:ln>
            <a:noFill/>
          </a:ln>
        </p:spPr>
      </p:pic>
      <p:sp>
        <p:nvSpPr>
          <p:cNvPr id="448" name="Shape 448"/>
          <p:cNvSpPr/>
          <p:nvPr/>
        </p:nvSpPr>
        <p:spPr>
          <a:xfrm>
            <a:off x="6606650" y="2813725"/>
            <a:ext cx="2295899" cy="303900"/>
          </a:xfrm>
          <a:prstGeom prst="rect">
            <a:avLst/>
          </a:prstGeom>
          <a:noFill/>
          <a:ln cap="flat" cmpd="sng" w="38100">
            <a:solidFill>
              <a:srgbClr val="FFFF00"/>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Tree>
  </p:cSld>
  <p:clrMapOvr>
    <a:masterClrMapping/>
  </p:clrMapOvr>
  <p:transition spd="slow">
    <p:cut/>
  </p:transition>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52" name="Shape 452"/>
        <p:cNvGrpSpPr/>
        <p:nvPr/>
      </p:nvGrpSpPr>
      <p:grpSpPr>
        <a:xfrm>
          <a:off x="0" y="0"/>
          <a:ext cx="0" cy="0"/>
          <a:chOff x="0" y="0"/>
          <a:chExt cx="0" cy="0"/>
        </a:xfrm>
      </p:grpSpPr>
      <p:sp>
        <p:nvSpPr>
          <p:cNvPr id="453" name="Shape 453"/>
          <p:cNvSpPr txBox="1"/>
          <p:nvPr>
            <p:ph idx="1" type="body"/>
          </p:nvPr>
        </p:nvSpPr>
        <p:spPr>
          <a:xfrm>
            <a:off x="174200" y="1563975"/>
            <a:ext cx="5324100" cy="2255700"/>
          </a:xfrm>
          <a:prstGeom prst="rect">
            <a:avLst/>
          </a:prstGeom>
        </p:spPr>
        <p:txBody>
          <a:bodyPr anchorCtr="0" anchor="t" bIns="91425" lIns="91425" rIns="91425" tIns="91425">
            <a:noAutofit/>
          </a:bodyPr>
          <a:lstStyle/>
          <a:p>
            <a:pPr lvl="0" rtl="0">
              <a:spcBef>
                <a:spcPts val="0"/>
              </a:spcBef>
              <a:buNone/>
            </a:pPr>
            <a:r>
              <a:rPr lang="en" sz="3000">
                <a:solidFill>
                  <a:srgbClr val="000000"/>
                </a:solidFill>
              </a:rPr>
              <a:t>Under permissions gone over before, make sure they are not allowed to delete.</a:t>
            </a:r>
          </a:p>
        </p:txBody>
      </p:sp>
      <p:sp>
        <p:nvSpPr>
          <p:cNvPr id="454" name="Shape 454"/>
          <p:cNvSpPr txBox="1"/>
          <p:nvPr>
            <p:ph type="title"/>
          </p:nvPr>
        </p:nvSpPr>
        <p:spPr>
          <a:xfrm>
            <a:off x="838250" y="0"/>
            <a:ext cx="7929300" cy="1632000"/>
          </a:xfrm>
          <a:prstGeom prst="rect">
            <a:avLst/>
          </a:prstGeom>
        </p:spPr>
        <p:txBody>
          <a:bodyPr anchorCtr="0" anchor="t" bIns="91425" lIns="91425" rIns="91425" tIns="91425">
            <a:noAutofit/>
          </a:bodyPr>
          <a:lstStyle/>
          <a:p>
            <a:pPr lvl="0" rtl="0">
              <a:spcBef>
                <a:spcPts val="0"/>
              </a:spcBef>
              <a:buNone/>
            </a:pPr>
            <a:r>
              <a:rPr lang="en" sz="3000">
                <a:solidFill>
                  <a:srgbClr val="000000"/>
                </a:solidFill>
              </a:rPr>
              <a:t>Users 1-7 should not be able to delete subfolders and folders</a:t>
            </a:r>
          </a:p>
        </p:txBody>
      </p:sp>
      <p:pic>
        <p:nvPicPr>
          <p:cNvPr id="455" name="Shape 455"/>
          <p:cNvPicPr preferRelativeResize="0"/>
          <p:nvPr/>
        </p:nvPicPr>
        <p:blipFill>
          <a:blip r:embed="rId3">
            <a:alphaModFix/>
          </a:blip>
          <a:stretch>
            <a:fillRect/>
          </a:stretch>
        </p:blipFill>
        <p:spPr>
          <a:xfrm>
            <a:off x="5638725" y="585700"/>
            <a:ext cx="3505274" cy="4557799"/>
          </a:xfrm>
          <a:prstGeom prst="rect">
            <a:avLst/>
          </a:prstGeom>
          <a:noFill/>
          <a:ln>
            <a:noFill/>
          </a:ln>
        </p:spPr>
      </p:pic>
    </p:spTree>
  </p:cSld>
  <p:clrMapOvr>
    <a:masterClrMapping/>
  </p:clrMapOvr>
  <p:transition spd="slow">
    <p:cut/>
  </p:transition>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59" name="Shape 459"/>
        <p:cNvGrpSpPr/>
        <p:nvPr/>
      </p:nvGrpSpPr>
      <p:grpSpPr>
        <a:xfrm>
          <a:off x="0" y="0"/>
          <a:ext cx="0" cy="0"/>
          <a:chOff x="0" y="0"/>
          <a:chExt cx="0" cy="0"/>
        </a:xfrm>
      </p:grpSpPr>
      <p:sp>
        <p:nvSpPr>
          <p:cNvPr id="460" name="Shape 460"/>
          <p:cNvSpPr txBox="1"/>
          <p:nvPr>
            <p:ph idx="1" type="body"/>
          </p:nvPr>
        </p:nvSpPr>
        <p:spPr>
          <a:xfrm>
            <a:off x="838250" y="1632000"/>
            <a:ext cx="2939700" cy="1853999"/>
          </a:xfrm>
          <a:prstGeom prst="rect">
            <a:avLst/>
          </a:prstGeom>
        </p:spPr>
        <p:txBody>
          <a:bodyPr anchorCtr="0" anchor="t" bIns="91425" lIns="91425" rIns="91425" tIns="91425">
            <a:noAutofit/>
          </a:bodyPr>
          <a:lstStyle/>
          <a:p>
            <a:pPr lvl="0" rtl="0">
              <a:spcBef>
                <a:spcPts val="0"/>
              </a:spcBef>
              <a:buNone/>
            </a:pPr>
            <a:r>
              <a:rPr lang="en" sz="2400">
                <a:solidFill>
                  <a:srgbClr val="000000"/>
                </a:solidFill>
              </a:rPr>
              <a:t>Selecting the option that documents cannot be cached will stop users from accessing them while offline.</a:t>
            </a:r>
          </a:p>
        </p:txBody>
      </p:sp>
      <p:sp>
        <p:nvSpPr>
          <p:cNvPr id="461" name="Shape 461"/>
          <p:cNvSpPr txBox="1"/>
          <p:nvPr>
            <p:ph type="title"/>
          </p:nvPr>
        </p:nvSpPr>
        <p:spPr>
          <a:xfrm>
            <a:off x="838250" y="0"/>
            <a:ext cx="5324100" cy="1632000"/>
          </a:xfrm>
          <a:prstGeom prst="rect">
            <a:avLst/>
          </a:prstGeom>
        </p:spPr>
        <p:txBody>
          <a:bodyPr anchorCtr="0" anchor="t" bIns="91425" lIns="91425" rIns="91425" tIns="91425">
            <a:noAutofit/>
          </a:bodyPr>
          <a:lstStyle/>
          <a:p>
            <a:pPr lvl="0" rtl="0">
              <a:spcBef>
                <a:spcPts val="0"/>
              </a:spcBef>
              <a:buNone/>
            </a:pPr>
            <a:r>
              <a:rPr lang="en" sz="3000">
                <a:solidFill>
                  <a:srgbClr val="000000"/>
                </a:solidFill>
              </a:rPr>
              <a:t>Make sure no files or programs from the shared folder are available offline</a:t>
            </a:r>
          </a:p>
        </p:txBody>
      </p:sp>
      <p:pic>
        <p:nvPicPr>
          <p:cNvPr id="462" name="Shape 462"/>
          <p:cNvPicPr preferRelativeResize="0"/>
          <p:nvPr/>
        </p:nvPicPr>
        <p:blipFill>
          <a:blip r:embed="rId3">
            <a:alphaModFix/>
          </a:blip>
          <a:stretch>
            <a:fillRect/>
          </a:stretch>
        </p:blipFill>
        <p:spPr>
          <a:xfrm>
            <a:off x="3778075" y="2152650"/>
            <a:ext cx="3962400" cy="2990850"/>
          </a:xfrm>
          <a:prstGeom prst="rect">
            <a:avLst/>
          </a:prstGeom>
          <a:noFill/>
          <a:ln>
            <a:noFill/>
          </a:ln>
        </p:spPr>
      </p:pic>
    </p:spTree>
  </p:cSld>
  <p:clrMapOvr>
    <a:masterClrMapping/>
  </p:clrMapOvr>
  <p:transition spd="slow">
    <p:cut/>
  </p:transition>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0" name="Shape 100"/>
        <p:cNvGrpSpPr/>
        <p:nvPr/>
      </p:nvGrpSpPr>
      <p:grpSpPr>
        <a:xfrm>
          <a:off x="0" y="0"/>
          <a:ext cx="0" cy="0"/>
          <a:chOff x="0" y="0"/>
          <a:chExt cx="0" cy="0"/>
        </a:xfrm>
      </p:grpSpPr>
      <p:sp>
        <p:nvSpPr>
          <p:cNvPr id="101" name="Shape 101"/>
          <p:cNvSpPr txBox="1"/>
          <p:nvPr>
            <p:ph idx="1" type="body"/>
          </p:nvPr>
        </p:nvSpPr>
        <p:spPr>
          <a:xfrm>
            <a:off x="0" y="1632000"/>
            <a:ext cx="3819900" cy="3511500"/>
          </a:xfrm>
          <a:prstGeom prst="rect">
            <a:avLst/>
          </a:prstGeom>
        </p:spPr>
        <p:txBody>
          <a:bodyPr anchorCtr="0" anchor="t" bIns="91425" lIns="91425" rIns="91425" tIns="91425">
            <a:noAutofit/>
          </a:bodyPr>
          <a:lstStyle/>
          <a:p>
            <a:pPr lvl="0" rtl="0">
              <a:spcBef>
                <a:spcPts val="0"/>
              </a:spcBef>
              <a:buClr>
                <a:schemeClr val="dk1"/>
              </a:buClr>
              <a:buSzPct val="42307"/>
              <a:buFont typeface="Arial"/>
              <a:buNone/>
            </a:pPr>
            <a:r>
              <a:rPr lang="en" sz="2600">
                <a:solidFill>
                  <a:schemeClr val="dk1"/>
                </a:solidFill>
              </a:rPr>
              <a:t>Open ‘Device Manager’, expand network adapters, right click adapter and then select ‘Properties’. Then under the ‘Advanced’ tab select ‘Speed &amp; Duplex’ and click auto.</a:t>
            </a:r>
          </a:p>
          <a:p>
            <a:pPr lvl="0" rtl="0">
              <a:spcBef>
                <a:spcPts val="0"/>
              </a:spcBef>
              <a:buNone/>
            </a:pPr>
            <a:r>
              <a:t/>
            </a:r>
            <a:endParaRPr sz="2400">
              <a:solidFill>
                <a:srgbClr val="000000"/>
              </a:solidFill>
            </a:endParaRPr>
          </a:p>
        </p:txBody>
      </p:sp>
      <p:sp>
        <p:nvSpPr>
          <p:cNvPr id="102" name="Shape 102"/>
          <p:cNvSpPr txBox="1"/>
          <p:nvPr>
            <p:ph type="title"/>
          </p:nvPr>
        </p:nvSpPr>
        <p:spPr>
          <a:xfrm>
            <a:off x="838250" y="0"/>
            <a:ext cx="5324100" cy="1632000"/>
          </a:xfrm>
          <a:prstGeom prst="rect">
            <a:avLst/>
          </a:prstGeom>
        </p:spPr>
        <p:txBody>
          <a:bodyPr anchorCtr="0" anchor="b" bIns="91425" lIns="91425" rIns="91425" tIns="91425">
            <a:noAutofit/>
          </a:bodyPr>
          <a:lstStyle/>
          <a:p>
            <a:pPr lvl="0" rtl="0">
              <a:spcBef>
                <a:spcPts val="0"/>
              </a:spcBef>
              <a:buNone/>
            </a:pPr>
            <a:r>
              <a:rPr lang="en" sz="3000">
                <a:solidFill>
                  <a:srgbClr val="000000"/>
                </a:solidFill>
              </a:rPr>
              <a:t>Link Speed and Duplex Value Set to Auto Negotiation.</a:t>
            </a:r>
          </a:p>
        </p:txBody>
      </p:sp>
      <p:pic>
        <p:nvPicPr>
          <p:cNvPr id="103" name="Shape 103"/>
          <p:cNvPicPr preferRelativeResize="0"/>
          <p:nvPr/>
        </p:nvPicPr>
        <p:blipFill>
          <a:blip r:embed="rId3">
            <a:alphaModFix/>
          </a:blip>
          <a:stretch>
            <a:fillRect/>
          </a:stretch>
        </p:blipFill>
        <p:spPr>
          <a:xfrm>
            <a:off x="3819896" y="1265926"/>
            <a:ext cx="5324099" cy="3877573"/>
          </a:xfrm>
          <a:prstGeom prst="rect">
            <a:avLst/>
          </a:prstGeom>
          <a:noFill/>
          <a:ln>
            <a:noFill/>
          </a:ln>
        </p:spPr>
      </p:pic>
      <p:sp>
        <p:nvSpPr>
          <p:cNvPr id="104" name="Shape 104"/>
          <p:cNvSpPr txBox="1"/>
          <p:nvPr/>
        </p:nvSpPr>
        <p:spPr>
          <a:xfrm>
            <a:off x="8418675" y="0"/>
            <a:ext cx="725399" cy="360299"/>
          </a:xfrm>
          <a:prstGeom prst="rect">
            <a:avLst/>
          </a:prstGeom>
          <a:noFill/>
          <a:ln>
            <a:noFill/>
          </a:ln>
        </p:spPr>
        <p:txBody>
          <a:bodyPr anchorCtr="0" anchor="t" bIns="91425" lIns="91425" rIns="91425" tIns="91425">
            <a:noAutofit/>
          </a:bodyPr>
          <a:lstStyle/>
          <a:p>
            <a:pPr lvl="0" rtl="0" algn="r">
              <a:spcBef>
                <a:spcPts val="0"/>
              </a:spcBef>
              <a:buNone/>
            </a:pPr>
            <a:r>
              <a:rPr lang="en"/>
              <a:t>XP/7/8</a:t>
            </a:r>
          </a:p>
        </p:txBody>
      </p:sp>
    </p:spTree>
  </p:cSld>
  <p:clrMapOvr>
    <a:masterClrMapping/>
  </p:clrMapOvr>
  <p:transition spd="slow">
    <p:cut/>
  </p:transition>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66" name="Shape 466"/>
        <p:cNvGrpSpPr/>
        <p:nvPr/>
      </p:nvGrpSpPr>
      <p:grpSpPr>
        <a:xfrm>
          <a:off x="0" y="0"/>
          <a:ext cx="0" cy="0"/>
          <a:chOff x="0" y="0"/>
          <a:chExt cx="0" cy="0"/>
        </a:xfrm>
      </p:grpSpPr>
      <p:sp>
        <p:nvSpPr>
          <p:cNvPr id="467" name="Shape 467"/>
          <p:cNvSpPr txBox="1"/>
          <p:nvPr>
            <p:ph idx="1" type="body"/>
          </p:nvPr>
        </p:nvSpPr>
        <p:spPr>
          <a:xfrm>
            <a:off x="0" y="1451875"/>
            <a:ext cx="3882899" cy="3747900"/>
          </a:xfrm>
          <a:prstGeom prst="rect">
            <a:avLst/>
          </a:prstGeom>
        </p:spPr>
        <p:txBody>
          <a:bodyPr anchorCtr="0" anchor="t" bIns="91425" lIns="91425" rIns="91425" tIns="91425">
            <a:noAutofit/>
          </a:bodyPr>
          <a:lstStyle/>
          <a:p>
            <a:pPr lvl="0" rtl="0">
              <a:spcBef>
                <a:spcPts val="0"/>
              </a:spcBef>
              <a:buNone/>
            </a:pPr>
            <a:r>
              <a:rPr lang="en" sz="3000">
                <a:solidFill>
                  <a:srgbClr val="000000"/>
                </a:solidFill>
              </a:rPr>
              <a:t>Under the folder properties, in the ‘Customize’ tab, select Documents in the template drop down.</a:t>
            </a:r>
          </a:p>
        </p:txBody>
      </p:sp>
      <p:sp>
        <p:nvSpPr>
          <p:cNvPr id="468" name="Shape 468"/>
          <p:cNvSpPr txBox="1"/>
          <p:nvPr>
            <p:ph type="title"/>
          </p:nvPr>
        </p:nvSpPr>
        <p:spPr>
          <a:xfrm>
            <a:off x="838250" y="0"/>
            <a:ext cx="5324100" cy="1632000"/>
          </a:xfrm>
          <a:prstGeom prst="rect">
            <a:avLst/>
          </a:prstGeom>
        </p:spPr>
        <p:txBody>
          <a:bodyPr anchorCtr="0" anchor="t" bIns="91425" lIns="91425" rIns="91425" tIns="91425">
            <a:noAutofit/>
          </a:bodyPr>
          <a:lstStyle/>
          <a:p>
            <a:pPr lvl="0" rtl="0">
              <a:spcBef>
                <a:spcPts val="0"/>
              </a:spcBef>
              <a:buNone/>
            </a:pPr>
            <a:r>
              <a:rPr lang="en" sz="3000">
                <a:solidFill>
                  <a:srgbClr val="000000"/>
                </a:solidFill>
              </a:rPr>
              <a:t>Only documents can be saved in the shared folder and subdirectories </a:t>
            </a:r>
          </a:p>
          <a:p>
            <a:pPr lvl="0" rtl="0">
              <a:spcBef>
                <a:spcPts val="0"/>
              </a:spcBef>
              <a:buNone/>
            </a:pPr>
            <a:r>
              <a:t/>
            </a:r>
            <a:endParaRPr sz="3000">
              <a:solidFill>
                <a:srgbClr val="000000"/>
              </a:solidFill>
            </a:endParaRPr>
          </a:p>
        </p:txBody>
      </p:sp>
      <p:pic>
        <p:nvPicPr>
          <p:cNvPr id="469" name="Shape 469"/>
          <p:cNvPicPr preferRelativeResize="0"/>
          <p:nvPr/>
        </p:nvPicPr>
        <p:blipFill>
          <a:blip r:embed="rId3">
            <a:alphaModFix/>
          </a:blip>
          <a:stretch>
            <a:fillRect/>
          </a:stretch>
        </p:blipFill>
        <p:spPr>
          <a:xfrm>
            <a:off x="3930750" y="2849531"/>
            <a:ext cx="5213249" cy="2350225"/>
          </a:xfrm>
          <a:prstGeom prst="rect">
            <a:avLst/>
          </a:prstGeom>
          <a:noFill/>
          <a:ln>
            <a:noFill/>
          </a:ln>
        </p:spPr>
      </p:pic>
    </p:spTree>
  </p:cSld>
  <p:clrMapOvr>
    <a:masterClrMapping/>
  </p:clrMapOvr>
  <p:transition spd="slow">
    <p:cut/>
  </p:transition>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73" name="Shape 473"/>
        <p:cNvGrpSpPr/>
        <p:nvPr/>
      </p:nvGrpSpPr>
      <p:grpSpPr>
        <a:xfrm>
          <a:off x="0" y="0"/>
          <a:ext cx="0" cy="0"/>
          <a:chOff x="0" y="0"/>
          <a:chExt cx="0" cy="0"/>
        </a:xfrm>
      </p:grpSpPr>
      <p:sp>
        <p:nvSpPr>
          <p:cNvPr id="474" name="Shape 474"/>
          <p:cNvSpPr txBox="1"/>
          <p:nvPr>
            <p:ph idx="1" type="body"/>
          </p:nvPr>
        </p:nvSpPr>
        <p:spPr>
          <a:xfrm>
            <a:off x="0" y="1057500"/>
            <a:ext cx="5112600" cy="4085999"/>
          </a:xfrm>
          <a:prstGeom prst="rect">
            <a:avLst/>
          </a:prstGeom>
        </p:spPr>
        <p:txBody>
          <a:bodyPr anchorCtr="0" anchor="t" bIns="91425" lIns="91425" rIns="91425" tIns="91425">
            <a:noAutofit/>
          </a:bodyPr>
          <a:lstStyle/>
          <a:p>
            <a:pPr lvl="0" rtl="0">
              <a:spcBef>
                <a:spcPts val="0"/>
              </a:spcBef>
              <a:buNone/>
            </a:pPr>
            <a:r>
              <a:rPr lang="en" sz="3000">
                <a:solidFill>
                  <a:srgbClr val="000000"/>
                </a:solidFill>
              </a:rPr>
              <a:t>Right click the folder, then click ‘Advanced’, then ‘Change Permissions’, select the Admin and click ‘Edit’. Make sure the ‘Allow’ box is checked for ‘Take ownership’ to allow the admin to take ownership.</a:t>
            </a:r>
          </a:p>
        </p:txBody>
      </p:sp>
      <p:sp>
        <p:nvSpPr>
          <p:cNvPr id="475" name="Shape 475"/>
          <p:cNvSpPr txBox="1"/>
          <p:nvPr>
            <p:ph type="title"/>
          </p:nvPr>
        </p:nvSpPr>
        <p:spPr>
          <a:xfrm>
            <a:off x="838250" y="0"/>
            <a:ext cx="5324100" cy="1632000"/>
          </a:xfrm>
          <a:prstGeom prst="rect">
            <a:avLst/>
          </a:prstGeom>
        </p:spPr>
        <p:txBody>
          <a:bodyPr anchorCtr="0" anchor="t" bIns="91425" lIns="91425" rIns="91425" tIns="91425">
            <a:noAutofit/>
          </a:bodyPr>
          <a:lstStyle/>
          <a:p>
            <a:pPr lvl="0" rtl="0">
              <a:spcBef>
                <a:spcPts val="0"/>
              </a:spcBef>
              <a:buNone/>
            </a:pPr>
            <a:r>
              <a:rPr lang="en" sz="3000">
                <a:solidFill>
                  <a:srgbClr val="000000"/>
                </a:solidFill>
              </a:rPr>
              <a:t>Allow admin to take ownership </a:t>
            </a:r>
          </a:p>
          <a:p>
            <a:pPr lvl="0" rtl="0">
              <a:spcBef>
                <a:spcPts val="0"/>
              </a:spcBef>
              <a:buNone/>
            </a:pPr>
            <a:r>
              <a:t/>
            </a:r>
            <a:endParaRPr sz="3000">
              <a:solidFill>
                <a:srgbClr val="000000"/>
              </a:solidFill>
            </a:endParaRPr>
          </a:p>
        </p:txBody>
      </p:sp>
      <p:pic>
        <p:nvPicPr>
          <p:cNvPr id="476" name="Shape 476"/>
          <p:cNvPicPr preferRelativeResize="0"/>
          <p:nvPr/>
        </p:nvPicPr>
        <p:blipFill>
          <a:blip r:embed="rId3">
            <a:alphaModFix/>
          </a:blip>
          <a:stretch>
            <a:fillRect/>
          </a:stretch>
        </p:blipFill>
        <p:spPr>
          <a:xfrm>
            <a:off x="5112608" y="0"/>
            <a:ext cx="4031391" cy="5143499"/>
          </a:xfrm>
          <a:prstGeom prst="rect">
            <a:avLst/>
          </a:prstGeom>
          <a:noFill/>
          <a:ln>
            <a:noFill/>
          </a:ln>
        </p:spPr>
      </p:pic>
    </p:spTree>
  </p:cSld>
  <p:clrMapOvr>
    <a:masterClrMapping/>
  </p:clrMapOvr>
  <p:transition spd="slow">
    <p:cut/>
  </p:transition>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80" name="Shape 480"/>
        <p:cNvGrpSpPr/>
        <p:nvPr/>
      </p:nvGrpSpPr>
      <p:grpSpPr>
        <a:xfrm>
          <a:off x="0" y="0"/>
          <a:ext cx="0" cy="0"/>
          <a:chOff x="0" y="0"/>
          <a:chExt cx="0" cy="0"/>
        </a:xfrm>
      </p:grpSpPr>
      <p:sp>
        <p:nvSpPr>
          <p:cNvPr id="481" name="Shape 481"/>
          <p:cNvSpPr txBox="1"/>
          <p:nvPr>
            <p:ph idx="1" type="body"/>
          </p:nvPr>
        </p:nvSpPr>
        <p:spPr>
          <a:xfrm>
            <a:off x="838250" y="1959550"/>
            <a:ext cx="5324100" cy="1045199"/>
          </a:xfrm>
          <a:prstGeom prst="rect">
            <a:avLst/>
          </a:prstGeom>
        </p:spPr>
        <p:txBody>
          <a:bodyPr anchorCtr="0" anchor="t" bIns="91425" lIns="91425" rIns="91425" tIns="91425">
            <a:noAutofit/>
          </a:bodyPr>
          <a:lstStyle/>
          <a:p>
            <a:pPr lvl="0" rtl="0">
              <a:spcBef>
                <a:spcPts val="0"/>
              </a:spcBef>
              <a:buNone/>
            </a:pPr>
            <a:r>
              <a:rPr lang="en">
                <a:solidFill>
                  <a:srgbClr val="000000"/>
                </a:solidFill>
              </a:rPr>
              <a:t>By going under the view tab in Windows Explorer you can tell windows to show details, this will cause folders to show their last modified dates.</a:t>
            </a:r>
          </a:p>
        </p:txBody>
      </p:sp>
      <p:sp>
        <p:nvSpPr>
          <p:cNvPr id="482" name="Shape 482"/>
          <p:cNvSpPr txBox="1"/>
          <p:nvPr>
            <p:ph type="title"/>
          </p:nvPr>
        </p:nvSpPr>
        <p:spPr>
          <a:xfrm>
            <a:off x="838250" y="0"/>
            <a:ext cx="5324100" cy="1959599"/>
          </a:xfrm>
          <a:prstGeom prst="rect">
            <a:avLst/>
          </a:prstGeom>
        </p:spPr>
        <p:txBody>
          <a:bodyPr anchorCtr="0" anchor="t" bIns="91425" lIns="91425" rIns="91425" tIns="91425">
            <a:noAutofit/>
          </a:bodyPr>
          <a:lstStyle/>
          <a:p>
            <a:pPr lvl="0" rtl="0">
              <a:spcBef>
                <a:spcPts val="0"/>
              </a:spcBef>
              <a:buNone/>
            </a:pPr>
            <a:r>
              <a:rPr lang="en" sz="3000">
                <a:solidFill>
                  <a:srgbClr val="000000"/>
                </a:solidFill>
              </a:rPr>
              <a:t>Find out if there are any previous versions of the share folder, if so find the date modified</a:t>
            </a:r>
          </a:p>
          <a:p>
            <a:pPr lvl="0" rtl="0">
              <a:spcBef>
                <a:spcPts val="0"/>
              </a:spcBef>
              <a:buNone/>
            </a:pPr>
            <a:r>
              <a:t/>
            </a:r>
            <a:endParaRPr sz="3000">
              <a:solidFill>
                <a:srgbClr val="000000"/>
              </a:solidFill>
            </a:endParaRPr>
          </a:p>
        </p:txBody>
      </p:sp>
      <p:pic>
        <p:nvPicPr>
          <p:cNvPr id="483" name="Shape 483"/>
          <p:cNvPicPr preferRelativeResize="0"/>
          <p:nvPr/>
        </p:nvPicPr>
        <p:blipFill>
          <a:blip r:embed="rId3">
            <a:alphaModFix/>
          </a:blip>
          <a:stretch>
            <a:fillRect/>
          </a:stretch>
        </p:blipFill>
        <p:spPr>
          <a:xfrm>
            <a:off x="838250" y="3004750"/>
            <a:ext cx="4781550" cy="190500"/>
          </a:xfrm>
          <a:prstGeom prst="rect">
            <a:avLst/>
          </a:prstGeom>
          <a:noFill/>
          <a:ln>
            <a:noFill/>
          </a:ln>
        </p:spPr>
      </p:pic>
    </p:spTree>
  </p:cSld>
  <p:clrMapOvr>
    <a:masterClrMapping/>
  </p:clrMapOvr>
  <p:transition spd="slow">
    <p:cut/>
  </p:transition>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87" name="Shape 487"/>
        <p:cNvGrpSpPr/>
        <p:nvPr/>
      </p:nvGrpSpPr>
      <p:grpSpPr>
        <a:xfrm>
          <a:off x="0" y="0"/>
          <a:ext cx="0" cy="0"/>
          <a:chOff x="0" y="0"/>
          <a:chExt cx="0" cy="0"/>
        </a:xfrm>
      </p:grpSpPr>
      <p:sp>
        <p:nvSpPr>
          <p:cNvPr id="488" name="Shape 488"/>
          <p:cNvSpPr txBox="1"/>
          <p:nvPr>
            <p:ph idx="1" type="body"/>
          </p:nvPr>
        </p:nvSpPr>
        <p:spPr>
          <a:xfrm>
            <a:off x="0" y="1443900"/>
            <a:ext cx="4310700" cy="3699599"/>
          </a:xfrm>
          <a:prstGeom prst="rect">
            <a:avLst/>
          </a:prstGeom>
        </p:spPr>
        <p:txBody>
          <a:bodyPr anchorCtr="0" anchor="t" bIns="91425" lIns="91425" rIns="91425" tIns="91425">
            <a:noAutofit/>
          </a:bodyPr>
          <a:lstStyle/>
          <a:p>
            <a:pPr lvl="0" rtl="0">
              <a:spcBef>
                <a:spcPts val="0"/>
              </a:spcBef>
              <a:buNone/>
            </a:pPr>
            <a:r>
              <a:rPr lang="en" sz="3000">
                <a:solidFill>
                  <a:srgbClr val="000000"/>
                </a:solidFill>
              </a:rPr>
              <a:t>In folder properties, under ‘Advanced Attributes’ check the ‘Encrypt contents to secure data’.</a:t>
            </a:r>
          </a:p>
        </p:txBody>
      </p:sp>
      <p:sp>
        <p:nvSpPr>
          <p:cNvPr id="489" name="Shape 489"/>
          <p:cNvSpPr txBox="1"/>
          <p:nvPr>
            <p:ph type="title"/>
          </p:nvPr>
        </p:nvSpPr>
        <p:spPr>
          <a:xfrm>
            <a:off x="838250" y="0"/>
            <a:ext cx="5324100" cy="1632000"/>
          </a:xfrm>
          <a:prstGeom prst="rect">
            <a:avLst/>
          </a:prstGeom>
        </p:spPr>
        <p:txBody>
          <a:bodyPr anchorCtr="0" anchor="t" bIns="91425" lIns="91425" rIns="91425" tIns="91425">
            <a:noAutofit/>
          </a:bodyPr>
          <a:lstStyle/>
          <a:p>
            <a:pPr lvl="0" rtl="0">
              <a:spcBef>
                <a:spcPts val="0"/>
              </a:spcBef>
              <a:buNone/>
            </a:pPr>
            <a:r>
              <a:rPr lang="en" sz="3000">
                <a:solidFill>
                  <a:srgbClr val="000000"/>
                </a:solidFill>
              </a:rPr>
              <a:t>Encrypt the data in the share folder and all subfolders</a:t>
            </a:r>
          </a:p>
          <a:p>
            <a:pPr lvl="0" rtl="0">
              <a:spcBef>
                <a:spcPts val="0"/>
              </a:spcBef>
              <a:buNone/>
            </a:pPr>
            <a:r>
              <a:t/>
            </a:r>
            <a:endParaRPr sz="3000">
              <a:solidFill>
                <a:srgbClr val="000000"/>
              </a:solidFill>
            </a:endParaRPr>
          </a:p>
        </p:txBody>
      </p:sp>
      <p:pic>
        <p:nvPicPr>
          <p:cNvPr id="490" name="Shape 490"/>
          <p:cNvPicPr preferRelativeResize="0"/>
          <p:nvPr/>
        </p:nvPicPr>
        <p:blipFill>
          <a:blip r:embed="rId3">
            <a:alphaModFix/>
          </a:blip>
          <a:stretch>
            <a:fillRect/>
          </a:stretch>
        </p:blipFill>
        <p:spPr>
          <a:xfrm>
            <a:off x="4310628" y="1163804"/>
            <a:ext cx="4833374" cy="3979699"/>
          </a:xfrm>
          <a:prstGeom prst="rect">
            <a:avLst/>
          </a:prstGeom>
          <a:noFill/>
          <a:ln>
            <a:noFill/>
          </a:ln>
        </p:spPr>
      </p:pic>
    </p:spTree>
  </p:cSld>
  <p:clrMapOvr>
    <a:masterClrMapping/>
  </p:clrMapOvr>
  <p:transition spd="slow">
    <p:cut/>
  </p:transition>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94" name="Shape 494"/>
        <p:cNvGrpSpPr/>
        <p:nvPr/>
      </p:nvGrpSpPr>
      <p:grpSpPr>
        <a:xfrm>
          <a:off x="0" y="0"/>
          <a:ext cx="0" cy="0"/>
          <a:chOff x="0" y="0"/>
          <a:chExt cx="0" cy="0"/>
        </a:xfrm>
      </p:grpSpPr>
      <p:sp>
        <p:nvSpPr>
          <p:cNvPr id="495" name="Shape 495"/>
          <p:cNvSpPr txBox="1"/>
          <p:nvPr>
            <p:ph idx="1" type="body"/>
          </p:nvPr>
        </p:nvSpPr>
        <p:spPr>
          <a:xfrm>
            <a:off x="0" y="382675"/>
            <a:ext cx="9144000" cy="4715700"/>
          </a:xfrm>
          <a:prstGeom prst="rect">
            <a:avLst/>
          </a:prstGeom>
        </p:spPr>
        <p:txBody>
          <a:bodyPr anchorCtr="0" anchor="t" bIns="91425" lIns="91425" rIns="91425" tIns="91425">
            <a:noAutofit/>
          </a:bodyPr>
          <a:lstStyle/>
          <a:p>
            <a:pPr indent="-381000" lvl="0" marL="457200" rtl="0">
              <a:spcBef>
                <a:spcPts val="0"/>
              </a:spcBef>
              <a:buClr>
                <a:srgbClr val="000000"/>
              </a:buClr>
              <a:buSzPct val="100000"/>
              <a:buFont typeface="Karla"/>
              <a:buChar char="▸"/>
            </a:pPr>
            <a:r>
              <a:rPr lang="en" sz="2400" u="sng">
                <a:solidFill>
                  <a:schemeClr val="hlink"/>
                </a:solidFill>
                <a:hlinkClick r:id="rId3"/>
              </a:rPr>
              <a:t>http://www.howtogeek.com/howto/19249/how-to-assign-a-static-ip-address-in-xp-vista-or-windows-7/</a:t>
            </a:r>
          </a:p>
          <a:p>
            <a:pPr indent="-381000" lvl="0" marL="457200" rtl="0">
              <a:spcBef>
                <a:spcPts val="0"/>
              </a:spcBef>
              <a:buClr>
                <a:srgbClr val="000000"/>
              </a:buClr>
              <a:buSzPct val="100000"/>
              <a:buFont typeface="Karla"/>
              <a:buChar char="▸"/>
            </a:pPr>
            <a:r>
              <a:rPr lang="en" sz="2400" u="sng">
                <a:solidFill>
                  <a:schemeClr val="hlink"/>
                </a:solidFill>
                <a:hlinkClick r:id="rId4"/>
              </a:rPr>
              <a:t>http://www.home-network-help.com/speed-and-duplex.html</a:t>
            </a:r>
          </a:p>
          <a:p>
            <a:pPr indent="-381000" lvl="0" marL="457200" rtl="0">
              <a:spcBef>
                <a:spcPts val="0"/>
              </a:spcBef>
              <a:buClr>
                <a:srgbClr val="000000"/>
              </a:buClr>
              <a:buSzPct val="100000"/>
              <a:buFont typeface="Karla"/>
              <a:buChar char="▸"/>
            </a:pPr>
            <a:r>
              <a:rPr lang="en" sz="2400" u="sng">
                <a:solidFill>
                  <a:schemeClr val="hlink"/>
                </a:solidFill>
                <a:hlinkClick r:id="rId5"/>
              </a:rPr>
              <a:t>http://www.wikihow.com/Change-a-Computer's-Mac-Address-in-Windows</a:t>
            </a:r>
          </a:p>
          <a:p>
            <a:pPr indent="-381000" lvl="0" marL="457200" rtl="0">
              <a:spcBef>
                <a:spcPts val="0"/>
              </a:spcBef>
              <a:buClr>
                <a:srgbClr val="000000"/>
              </a:buClr>
              <a:buSzPct val="100000"/>
              <a:buFont typeface="Karla"/>
              <a:buChar char="▸"/>
            </a:pPr>
            <a:r>
              <a:rPr lang="en" sz="2400" u="sng">
                <a:solidFill>
                  <a:schemeClr val="hlink"/>
                </a:solidFill>
                <a:hlinkClick r:id="rId6"/>
              </a:rPr>
              <a:t>https://communities.intel.com/thread/40955</a:t>
            </a:r>
          </a:p>
          <a:p>
            <a:pPr indent="-381000" lvl="0" marL="457200" rtl="0">
              <a:spcBef>
                <a:spcPts val="0"/>
              </a:spcBef>
              <a:buClr>
                <a:srgbClr val="000000"/>
              </a:buClr>
              <a:buSzPct val="100000"/>
              <a:buFont typeface="Karla"/>
              <a:buChar char="▸"/>
            </a:pPr>
            <a:r>
              <a:rPr lang="en" sz="2400" u="sng">
                <a:solidFill>
                  <a:schemeClr val="hlink"/>
                </a:solidFill>
                <a:hlinkClick r:id="rId7"/>
              </a:rPr>
              <a:t>http://www.techspot.com/community/topics/is-there-a-way-i-can-find-out-when-the-dhcp-lease-will-expire-for-a-internet-ip.104336/</a:t>
            </a:r>
          </a:p>
          <a:p>
            <a:pPr indent="-381000" lvl="0" marL="457200" rtl="0">
              <a:spcBef>
                <a:spcPts val="0"/>
              </a:spcBef>
              <a:buClr>
                <a:srgbClr val="000000"/>
              </a:buClr>
              <a:buSzPct val="100000"/>
              <a:buFont typeface="Karla"/>
              <a:buChar char="▸"/>
            </a:pPr>
            <a:r>
              <a:rPr lang="en" sz="2400" u="sng">
                <a:solidFill>
                  <a:schemeClr val="hlink"/>
                </a:solidFill>
                <a:hlinkClick r:id="rId8"/>
              </a:rPr>
              <a:t>http://www.howtogeek.com/howto/19249/how-to-assign-a-static-ip-address-in-xp-vista-or-windows-7/</a:t>
            </a:r>
          </a:p>
          <a:p>
            <a:pPr indent="-381000" lvl="0" marL="457200" rtl="0">
              <a:spcBef>
                <a:spcPts val="0"/>
              </a:spcBef>
              <a:buClr>
                <a:srgbClr val="000000"/>
              </a:buClr>
              <a:buSzPct val="100000"/>
              <a:buFont typeface="Karla"/>
              <a:buChar char="▸"/>
            </a:pPr>
            <a:r>
              <a:rPr lang="en" sz="2400" u="sng">
                <a:solidFill>
                  <a:schemeClr val="hlink"/>
                </a:solidFill>
                <a:hlinkClick r:id="rId9"/>
              </a:rPr>
              <a:t>https://technet.microsoft.com/en-us/library/bb897437.aspx</a:t>
            </a:r>
          </a:p>
        </p:txBody>
      </p:sp>
      <p:sp>
        <p:nvSpPr>
          <p:cNvPr id="496" name="Shape 496"/>
          <p:cNvSpPr txBox="1"/>
          <p:nvPr>
            <p:ph type="title"/>
          </p:nvPr>
        </p:nvSpPr>
        <p:spPr>
          <a:xfrm>
            <a:off x="680675" y="-45025"/>
            <a:ext cx="5324100" cy="472800"/>
          </a:xfrm>
          <a:prstGeom prst="rect">
            <a:avLst/>
          </a:prstGeom>
        </p:spPr>
        <p:txBody>
          <a:bodyPr anchorCtr="0" anchor="t" bIns="91425" lIns="91425" rIns="91425" tIns="91425">
            <a:noAutofit/>
          </a:bodyPr>
          <a:lstStyle/>
          <a:p>
            <a:pPr lvl="0" rtl="0">
              <a:spcBef>
                <a:spcPts val="0"/>
              </a:spcBef>
              <a:buNone/>
            </a:pPr>
            <a:r>
              <a:rPr lang="en" sz="3000">
                <a:solidFill>
                  <a:srgbClr val="000000"/>
                </a:solidFill>
              </a:rPr>
              <a:t>Sources </a:t>
            </a:r>
          </a:p>
        </p:txBody>
      </p:sp>
    </p:spTree>
  </p:cSld>
  <p:clrMapOvr>
    <a:masterClrMapping/>
  </p:clrMapOvr>
  <p:transition spd="slow">
    <p:cut/>
  </p:transition>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8" name="Shape 108"/>
        <p:cNvGrpSpPr/>
        <p:nvPr/>
      </p:nvGrpSpPr>
      <p:grpSpPr>
        <a:xfrm>
          <a:off x="0" y="0"/>
          <a:ext cx="0" cy="0"/>
          <a:chOff x="0" y="0"/>
          <a:chExt cx="0" cy="0"/>
        </a:xfrm>
      </p:grpSpPr>
      <p:sp>
        <p:nvSpPr>
          <p:cNvPr id="109" name="Shape 109"/>
          <p:cNvSpPr txBox="1"/>
          <p:nvPr>
            <p:ph idx="1" type="body"/>
          </p:nvPr>
        </p:nvSpPr>
        <p:spPr>
          <a:xfrm>
            <a:off x="0" y="1163550"/>
            <a:ext cx="4322399" cy="3511500"/>
          </a:xfrm>
          <a:prstGeom prst="rect">
            <a:avLst/>
          </a:prstGeom>
        </p:spPr>
        <p:txBody>
          <a:bodyPr anchorCtr="0" anchor="t" bIns="91425" lIns="91425" rIns="91425" tIns="91425">
            <a:noAutofit/>
          </a:bodyPr>
          <a:lstStyle/>
          <a:p>
            <a:pPr lvl="0" rtl="0">
              <a:spcBef>
                <a:spcPts val="0"/>
              </a:spcBef>
              <a:buNone/>
            </a:pPr>
            <a:r>
              <a:rPr lang="en" sz="3000">
                <a:solidFill>
                  <a:srgbClr val="000000"/>
                </a:solidFill>
              </a:rPr>
              <a:t>Navigate to same menu as Speed &amp; Duplex, select ‘IPv4 Checksum Offload’ and click ‘Rx &amp; Tx Enabled’</a:t>
            </a:r>
          </a:p>
        </p:txBody>
      </p:sp>
      <p:sp>
        <p:nvSpPr>
          <p:cNvPr id="110" name="Shape 110"/>
          <p:cNvSpPr txBox="1"/>
          <p:nvPr>
            <p:ph type="title"/>
          </p:nvPr>
        </p:nvSpPr>
        <p:spPr>
          <a:xfrm>
            <a:off x="838250" y="0"/>
            <a:ext cx="5324100" cy="1632000"/>
          </a:xfrm>
          <a:prstGeom prst="rect">
            <a:avLst/>
          </a:prstGeom>
        </p:spPr>
        <p:txBody>
          <a:bodyPr anchorCtr="0" anchor="t" bIns="91425" lIns="91425" rIns="91425" tIns="91425">
            <a:noAutofit/>
          </a:bodyPr>
          <a:lstStyle/>
          <a:p>
            <a:pPr lvl="0" rtl="0">
              <a:spcBef>
                <a:spcPts val="0"/>
              </a:spcBef>
              <a:buNone/>
            </a:pPr>
            <a:r>
              <a:rPr lang="en" sz="3000">
                <a:solidFill>
                  <a:srgbClr val="000000"/>
                </a:solidFill>
              </a:rPr>
              <a:t>TCP/UDP Checksum Offload (IPv4) is Enabled</a:t>
            </a:r>
          </a:p>
        </p:txBody>
      </p:sp>
      <p:pic>
        <p:nvPicPr>
          <p:cNvPr id="111" name="Shape 111"/>
          <p:cNvPicPr preferRelativeResize="0"/>
          <p:nvPr/>
        </p:nvPicPr>
        <p:blipFill>
          <a:blip r:embed="rId3">
            <a:alphaModFix/>
          </a:blip>
          <a:stretch>
            <a:fillRect/>
          </a:stretch>
        </p:blipFill>
        <p:spPr>
          <a:xfrm>
            <a:off x="4322526" y="1163550"/>
            <a:ext cx="4821476" cy="3511500"/>
          </a:xfrm>
          <a:prstGeom prst="rect">
            <a:avLst/>
          </a:prstGeom>
          <a:noFill/>
          <a:ln>
            <a:noFill/>
          </a:ln>
        </p:spPr>
      </p:pic>
      <p:sp>
        <p:nvSpPr>
          <p:cNvPr id="112" name="Shape 112"/>
          <p:cNvSpPr txBox="1"/>
          <p:nvPr/>
        </p:nvSpPr>
        <p:spPr>
          <a:xfrm>
            <a:off x="8418675" y="0"/>
            <a:ext cx="725399" cy="360299"/>
          </a:xfrm>
          <a:prstGeom prst="rect">
            <a:avLst/>
          </a:prstGeom>
          <a:noFill/>
          <a:ln>
            <a:noFill/>
          </a:ln>
        </p:spPr>
        <p:txBody>
          <a:bodyPr anchorCtr="0" anchor="t" bIns="91425" lIns="91425" rIns="91425" tIns="91425">
            <a:noAutofit/>
          </a:bodyPr>
          <a:lstStyle/>
          <a:p>
            <a:pPr lvl="0" rtl="0" algn="r">
              <a:spcBef>
                <a:spcPts val="0"/>
              </a:spcBef>
              <a:buNone/>
            </a:pPr>
            <a:r>
              <a:rPr lang="en"/>
              <a:t>XP/7/8</a:t>
            </a:r>
          </a:p>
        </p:txBody>
      </p:sp>
    </p:spTree>
  </p:cSld>
  <p:clrMapOvr>
    <a:masterClrMapping/>
  </p:clrMapOvr>
  <p:transition spd="slow">
    <p:cut/>
  </p:transition>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6" name="Shape 116"/>
        <p:cNvGrpSpPr/>
        <p:nvPr/>
      </p:nvGrpSpPr>
      <p:grpSpPr>
        <a:xfrm>
          <a:off x="0" y="0"/>
          <a:ext cx="0" cy="0"/>
          <a:chOff x="0" y="0"/>
          <a:chExt cx="0" cy="0"/>
        </a:xfrm>
      </p:grpSpPr>
      <p:pic>
        <p:nvPicPr>
          <p:cNvPr id="117" name="Shape 117"/>
          <p:cNvPicPr preferRelativeResize="0"/>
          <p:nvPr/>
        </p:nvPicPr>
        <p:blipFill>
          <a:blip r:embed="rId3">
            <a:alphaModFix/>
          </a:blip>
          <a:stretch>
            <a:fillRect/>
          </a:stretch>
        </p:blipFill>
        <p:spPr>
          <a:xfrm>
            <a:off x="0" y="1037249"/>
            <a:ext cx="3852425" cy="4106249"/>
          </a:xfrm>
          <a:prstGeom prst="rect">
            <a:avLst/>
          </a:prstGeom>
          <a:noFill/>
          <a:ln>
            <a:noFill/>
          </a:ln>
        </p:spPr>
      </p:pic>
      <p:pic>
        <p:nvPicPr>
          <p:cNvPr id="118" name="Shape 118"/>
          <p:cNvPicPr preferRelativeResize="0"/>
          <p:nvPr/>
        </p:nvPicPr>
        <p:blipFill>
          <a:blip r:embed="rId4">
            <a:alphaModFix/>
          </a:blip>
          <a:stretch>
            <a:fillRect/>
          </a:stretch>
        </p:blipFill>
        <p:spPr>
          <a:xfrm>
            <a:off x="3267250" y="2236176"/>
            <a:ext cx="2610900" cy="2907325"/>
          </a:xfrm>
          <a:prstGeom prst="rect">
            <a:avLst/>
          </a:prstGeom>
          <a:noFill/>
          <a:ln>
            <a:noFill/>
          </a:ln>
        </p:spPr>
      </p:pic>
      <p:sp>
        <p:nvSpPr>
          <p:cNvPr id="119" name="Shape 119"/>
          <p:cNvSpPr txBox="1"/>
          <p:nvPr>
            <p:ph type="title"/>
          </p:nvPr>
        </p:nvSpPr>
        <p:spPr>
          <a:xfrm>
            <a:off x="50" y="0"/>
            <a:ext cx="9144000" cy="1632000"/>
          </a:xfrm>
          <a:prstGeom prst="rect">
            <a:avLst/>
          </a:prstGeom>
        </p:spPr>
        <p:txBody>
          <a:bodyPr anchorCtr="0" anchor="t" bIns="91425" lIns="91425" rIns="91425" tIns="91425">
            <a:noAutofit/>
          </a:bodyPr>
          <a:lstStyle/>
          <a:p>
            <a:pPr lvl="0" rtl="0">
              <a:spcBef>
                <a:spcPts val="0"/>
              </a:spcBef>
              <a:buNone/>
            </a:pPr>
            <a:r>
              <a:rPr lang="en" sz="3000">
                <a:solidFill>
                  <a:srgbClr val="000000"/>
                </a:solidFill>
              </a:rPr>
              <a:t>Configuring Static IP addresses on Team Server and Laptops</a:t>
            </a:r>
          </a:p>
        </p:txBody>
      </p:sp>
      <p:sp>
        <p:nvSpPr>
          <p:cNvPr id="120" name="Shape 120"/>
          <p:cNvSpPr txBox="1"/>
          <p:nvPr>
            <p:ph idx="1" type="body"/>
          </p:nvPr>
        </p:nvSpPr>
        <p:spPr>
          <a:xfrm>
            <a:off x="5878150" y="440225"/>
            <a:ext cx="3367200" cy="4523699"/>
          </a:xfrm>
          <a:prstGeom prst="rect">
            <a:avLst/>
          </a:prstGeom>
        </p:spPr>
        <p:txBody>
          <a:bodyPr anchorCtr="0" anchor="t" bIns="91425" lIns="91425" rIns="91425" tIns="91425">
            <a:noAutofit/>
          </a:bodyPr>
          <a:lstStyle/>
          <a:p>
            <a:pPr lvl="0" rtl="0">
              <a:spcBef>
                <a:spcPts val="0"/>
              </a:spcBef>
              <a:buNone/>
            </a:pPr>
            <a:r>
              <a:rPr lang="en" sz="3000">
                <a:solidFill>
                  <a:srgbClr val="000000"/>
                </a:solidFill>
              </a:rPr>
              <a:t>Open ‘Network and Sharing Center’, click ‘change adapter settings on the right side. Right click the network, properties. Right click IPv4, properties, set IP</a:t>
            </a:r>
          </a:p>
        </p:txBody>
      </p:sp>
      <p:sp>
        <p:nvSpPr>
          <p:cNvPr id="121" name="Shape 121"/>
          <p:cNvSpPr txBox="1"/>
          <p:nvPr/>
        </p:nvSpPr>
        <p:spPr>
          <a:xfrm>
            <a:off x="8418675" y="0"/>
            <a:ext cx="725399" cy="360299"/>
          </a:xfrm>
          <a:prstGeom prst="rect">
            <a:avLst/>
          </a:prstGeom>
          <a:noFill/>
          <a:ln>
            <a:noFill/>
          </a:ln>
        </p:spPr>
        <p:txBody>
          <a:bodyPr anchorCtr="0" anchor="t" bIns="91425" lIns="91425" rIns="91425" tIns="91425">
            <a:noAutofit/>
          </a:bodyPr>
          <a:lstStyle/>
          <a:p>
            <a:pPr lvl="0" rtl="0" algn="r">
              <a:spcBef>
                <a:spcPts val="0"/>
              </a:spcBef>
              <a:buNone/>
            </a:pPr>
            <a:r>
              <a:rPr lang="en"/>
              <a:t>XP/7/8</a:t>
            </a:r>
          </a:p>
        </p:txBody>
      </p:sp>
    </p:spTree>
  </p:cSld>
  <p:clrMapOvr>
    <a:masterClrMapping/>
  </p:clrMapOvr>
  <p:transition spd="slow">
    <p:cut/>
  </p:transition>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5" name="Shape 125"/>
        <p:cNvGrpSpPr/>
        <p:nvPr/>
      </p:nvGrpSpPr>
      <p:grpSpPr>
        <a:xfrm>
          <a:off x="0" y="0"/>
          <a:ext cx="0" cy="0"/>
          <a:chOff x="0" y="0"/>
          <a:chExt cx="0" cy="0"/>
        </a:xfrm>
      </p:grpSpPr>
      <p:sp>
        <p:nvSpPr>
          <p:cNvPr id="126" name="Shape 126"/>
          <p:cNvSpPr txBox="1"/>
          <p:nvPr>
            <p:ph type="title"/>
          </p:nvPr>
        </p:nvSpPr>
        <p:spPr>
          <a:xfrm>
            <a:off x="50" y="0"/>
            <a:ext cx="9144000" cy="1632000"/>
          </a:xfrm>
          <a:prstGeom prst="rect">
            <a:avLst/>
          </a:prstGeom>
        </p:spPr>
        <p:txBody>
          <a:bodyPr anchorCtr="0" anchor="t" bIns="91425" lIns="91425" rIns="91425" tIns="91425">
            <a:noAutofit/>
          </a:bodyPr>
          <a:lstStyle/>
          <a:p>
            <a:pPr lvl="0" rtl="0">
              <a:spcBef>
                <a:spcPts val="0"/>
              </a:spcBef>
              <a:buNone/>
            </a:pPr>
            <a:r>
              <a:rPr lang="en" sz="3000">
                <a:solidFill>
                  <a:srgbClr val="000000"/>
                </a:solidFill>
              </a:rPr>
              <a:t>Configuring Static IP addresses on Team Server and Laptops</a:t>
            </a:r>
          </a:p>
        </p:txBody>
      </p:sp>
      <p:sp>
        <p:nvSpPr>
          <p:cNvPr id="127" name="Shape 127"/>
          <p:cNvSpPr txBox="1"/>
          <p:nvPr>
            <p:ph idx="1" type="body"/>
          </p:nvPr>
        </p:nvSpPr>
        <p:spPr>
          <a:xfrm>
            <a:off x="5402450" y="1407650"/>
            <a:ext cx="3741600" cy="3375600"/>
          </a:xfrm>
          <a:prstGeom prst="rect">
            <a:avLst/>
          </a:prstGeom>
        </p:spPr>
        <p:txBody>
          <a:bodyPr anchorCtr="0" anchor="t" bIns="91425" lIns="91425" rIns="91425" tIns="91425">
            <a:noAutofit/>
          </a:bodyPr>
          <a:lstStyle/>
          <a:p>
            <a:pPr lvl="0" rtl="0">
              <a:spcBef>
                <a:spcPts val="0"/>
              </a:spcBef>
              <a:buNone/>
            </a:pPr>
            <a:r>
              <a:rPr lang="en" sz="3000">
                <a:solidFill>
                  <a:srgbClr val="000000"/>
                </a:solidFill>
              </a:rPr>
              <a:t>After all the computers have been set ping one to test.</a:t>
            </a:r>
          </a:p>
        </p:txBody>
      </p:sp>
      <p:pic>
        <p:nvPicPr>
          <p:cNvPr id="128" name="Shape 128"/>
          <p:cNvPicPr preferRelativeResize="0"/>
          <p:nvPr/>
        </p:nvPicPr>
        <p:blipFill>
          <a:blip r:embed="rId3">
            <a:alphaModFix/>
          </a:blip>
          <a:stretch>
            <a:fillRect/>
          </a:stretch>
        </p:blipFill>
        <p:spPr>
          <a:xfrm>
            <a:off x="47" y="1353775"/>
            <a:ext cx="5346050" cy="3257550"/>
          </a:xfrm>
          <a:prstGeom prst="rect">
            <a:avLst/>
          </a:prstGeom>
          <a:noFill/>
          <a:ln>
            <a:noFill/>
          </a:ln>
        </p:spPr>
      </p:pic>
    </p:spTree>
  </p:cSld>
  <p:clrMapOvr>
    <a:masterClrMapping/>
  </p:clrMapOvr>
  <p:transition spd="slow">
    <p:cut/>
  </p:transition>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2" name="Shape 132"/>
        <p:cNvGrpSpPr/>
        <p:nvPr/>
      </p:nvGrpSpPr>
      <p:grpSpPr>
        <a:xfrm>
          <a:off x="0" y="0"/>
          <a:ext cx="0" cy="0"/>
          <a:chOff x="0" y="0"/>
          <a:chExt cx="0" cy="0"/>
        </a:xfrm>
      </p:grpSpPr>
      <p:sp>
        <p:nvSpPr>
          <p:cNvPr id="133" name="Shape 133"/>
          <p:cNvSpPr txBox="1"/>
          <p:nvPr>
            <p:ph idx="1" type="body"/>
          </p:nvPr>
        </p:nvSpPr>
        <p:spPr>
          <a:xfrm>
            <a:off x="0" y="1157350"/>
            <a:ext cx="3978600" cy="3986099"/>
          </a:xfrm>
          <a:prstGeom prst="rect">
            <a:avLst/>
          </a:prstGeom>
        </p:spPr>
        <p:txBody>
          <a:bodyPr anchorCtr="0" anchor="t" bIns="91425" lIns="91425" rIns="91425" tIns="91425">
            <a:noAutofit/>
          </a:bodyPr>
          <a:lstStyle/>
          <a:p>
            <a:pPr lvl="0" rtl="0">
              <a:spcBef>
                <a:spcPts val="0"/>
              </a:spcBef>
              <a:buNone/>
            </a:pPr>
            <a:r>
              <a:rPr lang="en" sz="3000">
                <a:solidFill>
                  <a:srgbClr val="000000"/>
                </a:solidFill>
              </a:rPr>
              <a:t>Navigate to previous window. Click ‘Advanced’ Click  ‘Add’ and enter a new IP address on a different subnet.</a:t>
            </a:r>
          </a:p>
        </p:txBody>
      </p:sp>
      <p:sp>
        <p:nvSpPr>
          <p:cNvPr id="134" name="Shape 134"/>
          <p:cNvSpPr txBox="1"/>
          <p:nvPr>
            <p:ph type="title"/>
          </p:nvPr>
        </p:nvSpPr>
        <p:spPr>
          <a:xfrm>
            <a:off x="838250" y="0"/>
            <a:ext cx="5324100" cy="1632000"/>
          </a:xfrm>
          <a:prstGeom prst="rect">
            <a:avLst/>
          </a:prstGeom>
        </p:spPr>
        <p:txBody>
          <a:bodyPr anchorCtr="0" anchor="t" bIns="91425" lIns="91425" rIns="91425" tIns="91425">
            <a:noAutofit/>
          </a:bodyPr>
          <a:lstStyle/>
          <a:p>
            <a:pPr lvl="0" rtl="0">
              <a:spcBef>
                <a:spcPts val="0"/>
              </a:spcBef>
              <a:buNone/>
            </a:pPr>
            <a:r>
              <a:rPr lang="en" sz="3000">
                <a:solidFill>
                  <a:srgbClr val="000000"/>
                </a:solidFill>
              </a:rPr>
              <a:t>Making Team Server Dual Homed</a:t>
            </a:r>
          </a:p>
        </p:txBody>
      </p:sp>
      <p:pic>
        <p:nvPicPr>
          <p:cNvPr id="135" name="Shape 135"/>
          <p:cNvPicPr preferRelativeResize="0"/>
          <p:nvPr/>
        </p:nvPicPr>
        <p:blipFill>
          <a:blip r:embed="rId3">
            <a:alphaModFix/>
          </a:blip>
          <a:stretch>
            <a:fillRect/>
          </a:stretch>
        </p:blipFill>
        <p:spPr>
          <a:xfrm>
            <a:off x="3978576" y="1527700"/>
            <a:ext cx="5165426" cy="3615799"/>
          </a:xfrm>
          <a:prstGeom prst="rect">
            <a:avLst/>
          </a:prstGeom>
          <a:noFill/>
          <a:ln>
            <a:noFill/>
          </a:ln>
        </p:spPr>
      </p:pic>
    </p:spTree>
  </p:cSld>
  <p:clrMapOvr>
    <a:masterClrMapping/>
  </p:clrMapOvr>
  <p:transition spd="slow">
    <p:cut/>
  </p:transition>
</p:sld>
</file>

<file path=ppt/theme/theme1.xml><?xml version="1.0" encoding="utf-8"?>
<a:theme xmlns:a="http://schemas.openxmlformats.org/drawingml/2006/main" xmlns:r="http://schemas.openxmlformats.org/officeDocument/2006/relationships" name="Cadwal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cap="flat" cmpd="sng" w="9525" algn="ctr">
          <a:solidFill>
            <a:schemeClr val="phClr">
              <a:shade val="95000"/>
              <a:satMod val="105000"/>
            </a:schemeClr>
          </a:solidFill>
          <a:prstDash val="solid"/>
        </a:ln>
        <a:ln cap="flat" cmpd="sng" w="25400" algn="ctr">
          <a:solidFill>
            <a:schemeClr val="phClr"/>
          </a:solidFill>
          <a:prstDash val="solid"/>
        </a:ln>
        <a:ln cap="flat" cmpd="sng" w="38100" algn="ctr">
          <a:solidFill>
            <a:schemeClr val="phClr"/>
          </a:solidFill>
          <a:prstDash val="solid"/>
        </a:ln>
      </a:lnStyleLst>
      <a:effectStyleLst>
        <a:effectStyle>
          <a:effectLst>
            <a:outerShdw blurRad="40000" rotWithShape="0" dir="5400000" dist="20000">
              <a:srgbClr val="000000">
                <a:alpha val="38000"/>
              </a:srgbClr>
            </a:outerShdw>
          </a:effectLst>
        </a:effectStyle>
        <a:effectStyle>
          <a:effectLst>
            <a:outerShdw blurRad="40000" rotWithShape="0" dir="5400000" dist="23000">
              <a:srgbClr val="000000">
                <a:alpha val="35000"/>
              </a:srgbClr>
            </a:outerShdw>
          </a:effectLst>
        </a:effectStyle>
        <a:effectStyle>
          <a:effectLst>
            <a:outerShdw blurRad="40000" rotWithShape="0" dir="5400000" dist="23000">
              <a:srgbClr val="000000">
                <a:alpha val="35000"/>
              </a:srgbClr>
            </a:outerShdw>
          </a:effectLst>
          <a:scene3d>
            <a:camera prst="orthographicFront">
              <a:rot lat="0" lon="0" rev="0"/>
            </a:camera>
            <a:lightRig dir="t" rig="threePt">
              <a:rot lat="0" lon="0" rev="1200000"/>
            </a:lightRig>
          </a:scene3d>
          <a:sp3d>
            <a:bevelT h="25400" w="635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b="180000" l="50000" r="50000" t="-80000"/>
          </a:path>
        </a:gradFill>
        <a:gradFill rotWithShape="1">
          <a:gsLst>
            <a:gs pos="0">
              <a:schemeClr val="phClr">
                <a:tint val="80000"/>
                <a:satMod val="300000"/>
              </a:schemeClr>
            </a:gs>
            <a:gs pos="100000">
              <a:schemeClr val="phClr">
                <a:shade val="30000"/>
                <a:satMod val="200000"/>
              </a:schemeClr>
            </a:gs>
          </a:gsLst>
          <a:path path="circle">
            <a:fillToRect b="50000" l="50000" r="50000" t="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ysClr lastClr="000000" val="windowText"/>
      </a:dk1>
      <a:lt1>
        <a:sysClr lastClr="FFFFFF" val="window"/>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cap="flat" cmpd="sng" w="9525" algn="ctr">
          <a:solidFill>
            <a:schemeClr val="phClr">
              <a:shade val="95000"/>
              <a:satMod val="105000"/>
            </a:schemeClr>
          </a:solidFill>
          <a:prstDash val="solid"/>
        </a:ln>
        <a:ln cap="flat" cmpd="sng" w="25400" algn="ctr">
          <a:solidFill>
            <a:schemeClr val="phClr"/>
          </a:solidFill>
          <a:prstDash val="solid"/>
        </a:ln>
        <a:ln cap="flat" cmpd="sng" w="38100" algn="ctr">
          <a:solidFill>
            <a:schemeClr val="phClr"/>
          </a:solidFill>
          <a:prstDash val="solid"/>
        </a:ln>
      </a:lnStyleLst>
      <a:effectStyleLst>
        <a:effectStyle>
          <a:effectLst>
            <a:outerShdw blurRad="40000" rotWithShape="0" dir="5400000" dist="20000">
              <a:srgbClr val="000000">
                <a:alpha val="38000"/>
              </a:srgbClr>
            </a:outerShdw>
          </a:effectLst>
        </a:effectStyle>
        <a:effectStyle>
          <a:effectLst>
            <a:outerShdw blurRad="40000" rotWithShape="0" dir="5400000" dist="23000">
              <a:srgbClr val="000000">
                <a:alpha val="35000"/>
              </a:srgbClr>
            </a:outerShdw>
          </a:effectLst>
        </a:effectStyle>
        <a:effectStyle>
          <a:effectLst>
            <a:outerShdw blurRad="40000" rotWithShape="0" dir="5400000" dist="23000">
              <a:srgbClr val="000000">
                <a:alpha val="35000"/>
              </a:srgbClr>
            </a:outerShdw>
          </a:effectLst>
          <a:scene3d>
            <a:camera prst="orthographicFront">
              <a:rot lat="0" lon="0" rev="0"/>
            </a:camera>
            <a:lightRig dir="t" rig="threePt">
              <a:rot lat="0" lon="0" rev="1200000"/>
            </a:lightRig>
          </a:scene3d>
          <a:sp3d>
            <a:bevelT h="25400" w="635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b="180000" l="50000" r="50000" t="-80000"/>
          </a:path>
        </a:gradFill>
        <a:gradFill rotWithShape="1">
          <a:gsLst>
            <a:gs pos="0">
              <a:schemeClr val="phClr">
                <a:tint val="80000"/>
                <a:satMod val="300000"/>
              </a:schemeClr>
            </a:gs>
            <a:gs pos="100000">
              <a:schemeClr val="phClr">
                <a:shade val="30000"/>
                <a:satMod val="200000"/>
              </a:schemeClr>
            </a:gs>
          </a:gsLst>
          <a:path path="circle">
            <a:fillToRect b="50000" l="50000" r="50000" t="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theme>
</file>

<file path=ppt/theme/theme3.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cap="flat" cmpd="sng" w="9525" algn="ctr">
          <a:solidFill>
            <a:schemeClr val="phClr">
              <a:shade val="95000"/>
              <a:satMod val="105000"/>
            </a:schemeClr>
          </a:solidFill>
          <a:prstDash val="solid"/>
        </a:ln>
        <a:ln cap="flat" cmpd="sng" w="25400" algn="ctr">
          <a:solidFill>
            <a:schemeClr val="phClr"/>
          </a:solidFill>
          <a:prstDash val="solid"/>
        </a:ln>
        <a:ln cap="flat" cmpd="sng" w="38100" algn="ctr">
          <a:solidFill>
            <a:schemeClr val="phClr"/>
          </a:solidFill>
          <a:prstDash val="solid"/>
        </a:ln>
      </a:lnStyleLst>
      <a:effectStyleLst>
        <a:effectStyle>
          <a:effectLst>
            <a:outerShdw blurRad="40000" rotWithShape="0" dir="5400000" dist="20000">
              <a:srgbClr val="000000">
                <a:alpha val="38000"/>
              </a:srgbClr>
            </a:outerShdw>
          </a:effectLst>
        </a:effectStyle>
        <a:effectStyle>
          <a:effectLst>
            <a:outerShdw blurRad="40000" rotWithShape="0" dir="5400000" dist="23000">
              <a:srgbClr val="000000">
                <a:alpha val="35000"/>
              </a:srgbClr>
            </a:outerShdw>
          </a:effectLst>
        </a:effectStyle>
        <a:effectStyle>
          <a:effectLst>
            <a:outerShdw blurRad="40000" rotWithShape="0" dir="5400000" dist="23000">
              <a:srgbClr val="000000">
                <a:alpha val="35000"/>
              </a:srgbClr>
            </a:outerShdw>
          </a:effectLst>
          <a:scene3d>
            <a:camera prst="orthographicFront">
              <a:rot lat="0" lon="0" rev="0"/>
            </a:camera>
            <a:lightRig dir="t" rig="threePt">
              <a:rot lat="0" lon="0" rev="1200000"/>
            </a:lightRig>
          </a:scene3d>
          <a:sp3d>
            <a:bevelT h="25400" w="635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b="180000" l="50000" r="50000" t="-80000"/>
          </a:path>
        </a:gradFill>
        <a:gradFill rotWithShape="1">
          <a:gsLst>
            <a:gs pos="0">
              <a:schemeClr val="phClr">
                <a:tint val="80000"/>
                <a:satMod val="300000"/>
              </a:schemeClr>
            </a:gs>
            <a:gs pos="100000">
              <a:schemeClr val="phClr">
                <a:shade val="30000"/>
                <a:satMod val="200000"/>
              </a:schemeClr>
            </a:gs>
          </a:gsLst>
          <a:path path="circle">
            <a:fillToRect b="50000" l="50000" r="50000" t="50000"/>
          </a:path>
        </a:gradFill>
      </a:bgFillStyleLst>
    </a:fmtScheme>
  </a:themeElements>
</a:theme>
</file>